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35758"/>
            <a:ext cx="10135434" cy="1646302"/>
          </a:xfrm>
        </p:spPr>
        <p:txBody>
          <a:bodyPr/>
          <a:lstStyle/>
          <a:p>
            <a:pPr algn="ctr"/>
            <a:r>
              <a:rPr lang="cs-CZ" sz="4200" b="1" dirty="0" smtClean="0">
                <a:solidFill>
                  <a:schemeClr val="tx1"/>
                </a:solidFill>
              </a:rPr>
              <a:t>EU – „Učíme se ze života pro život“</a:t>
            </a:r>
            <a:br>
              <a:rPr lang="cs-CZ" sz="4200" b="1" dirty="0" smtClean="0">
                <a:solidFill>
                  <a:schemeClr val="tx1"/>
                </a:solidFill>
              </a:rPr>
            </a:br>
            <a:r>
              <a:rPr lang="cs-CZ" sz="2600" b="1" dirty="0" smtClean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Registrační </a:t>
            </a:r>
            <a:r>
              <a:rPr lang="cs-CZ" sz="2600" b="1" dirty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číslo: CZ.02.3.68/0.0/0.0/16_034/0008656</a:t>
            </a:r>
            <a:r>
              <a:rPr lang="cs-CZ" sz="4400" b="1" dirty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/>
            </a:r>
            <a:br>
              <a:rPr lang="cs-CZ" sz="4400" b="1" dirty="0">
                <a:solidFill>
                  <a:schemeClr val="tx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</a:br>
            <a:endParaRPr lang="cs-CZ" sz="4400" b="1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1305" y="1742942"/>
            <a:ext cx="9053608" cy="4799526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		</a:t>
            </a:r>
            <a:endParaRPr lang="cs-CZ" dirty="0" smtClean="0">
              <a:solidFill>
                <a:schemeClr val="tx1"/>
              </a:solidFill>
            </a:endParaRPr>
          </a:p>
          <a:p>
            <a:pPr algn="ctr"/>
            <a:endParaRPr lang="cs-CZ" sz="4800" u="sng" dirty="0">
              <a:solidFill>
                <a:schemeClr val="tx1"/>
              </a:solidFill>
            </a:endParaRPr>
          </a:p>
          <a:p>
            <a:pPr algn="ctr"/>
            <a:r>
              <a:rPr lang="cs-CZ" sz="4800" u="sng" dirty="0" smtClean="0">
                <a:solidFill>
                  <a:schemeClr val="tx1"/>
                </a:solidFill>
              </a:rPr>
              <a:t>Kraj </a:t>
            </a:r>
            <a:r>
              <a:rPr lang="cs-CZ" sz="4800" u="sng" dirty="0" smtClean="0">
                <a:solidFill>
                  <a:schemeClr val="tx1"/>
                </a:solidFill>
              </a:rPr>
              <a:t>Vysočina </a:t>
            </a:r>
            <a:r>
              <a:rPr lang="cs-CZ" sz="4800" dirty="0" smtClean="0">
                <a:solidFill>
                  <a:schemeClr val="tx1"/>
                </a:solidFill>
              </a:rPr>
              <a:t>(č. </a:t>
            </a:r>
            <a:r>
              <a:rPr lang="cs-CZ" sz="4800" dirty="0" smtClean="0">
                <a:solidFill>
                  <a:schemeClr val="tx1"/>
                </a:solidFill>
              </a:rPr>
              <a:t>190</a:t>
            </a:r>
            <a:r>
              <a:rPr lang="cs-CZ" sz="4800" dirty="0">
                <a:solidFill>
                  <a:schemeClr val="tx1"/>
                </a:solidFill>
              </a:rPr>
              <a:t>)</a:t>
            </a:r>
            <a:endParaRPr lang="cs-CZ" dirty="0" smtClean="0">
              <a:solidFill>
                <a:schemeClr val="tx1"/>
              </a:solidFill>
            </a:endParaRPr>
          </a:p>
          <a:p>
            <a:pPr algn="l"/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pPr algn="l"/>
            <a:endParaRPr lang="cs-CZ" dirty="0">
              <a:solidFill>
                <a:schemeClr val="tx1"/>
              </a:solidFill>
            </a:endParaRP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										Využití </a:t>
            </a:r>
            <a:r>
              <a:rPr lang="cs-CZ" dirty="0" smtClean="0">
                <a:solidFill>
                  <a:schemeClr val="tx1"/>
                </a:solidFill>
              </a:rPr>
              <a:t>ICT ve výuce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										Ročník</a:t>
            </a:r>
            <a:r>
              <a:rPr lang="cs-CZ" dirty="0" smtClean="0">
                <a:solidFill>
                  <a:schemeClr val="tx1"/>
                </a:solidFill>
              </a:rPr>
              <a:t>: 7.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										Vyučující</a:t>
            </a:r>
            <a:r>
              <a:rPr lang="cs-CZ" dirty="0" smtClean="0">
                <a:solidFill>
                  <a:schemeClr val="tx1"/>
                </a:solidFill>
              </a:rPr>
              <a:t>: Mgr. Lucie Kotoučková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44" y="4027189"/>
            <a:ext cx="4490635" cy="263614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218" y="32674"/>
            <a:ext cx="1710268" cy="171026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863" y="1285720"/>
            <a:ext cx="7498500" cy="166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3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87" y="101758"/>
            <a:ext cx="9961823" cy="6666090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7237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69" y="721216"/>
            <a:ext cx="11079498" cy="5539749"/>
          </a:xfrm>
        </p:spPr>
      </p:pic>
    </p:spTree>
    <p:extLst>
      <p:ext uri="{BB962C8B-B14F-4D97-AF65-F5344CB8AC3E}">
        <p14:creationId xmlns:p14="http://schemas.microsoft.com/office/powerpoint/2010/main" val="309204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6" y="133524"/>
            <a:ext cx="5874670" cy="2937335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606" y="3832001"/>
            <a:ext cx="5874912" cy="293745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848" y="133523"/>
            <a:ext cx="5874670" cy="293733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6" y="3832002"/>
            <a:ext cx="5874911" cy="293745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3405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021" y="171321"/>
            <a:ext cx="3282159" cy="6564319"/>
          </a:xfr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07" y="805406"/>
            <a:ext cx="3999651" cy="53328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144" y="805406"/>
            <a:ext cx="3972113" cy="52961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189383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55" y="-20197"/>
            <a:ext cx="5147001" cy="6862669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22" y="-15528"/>
            <a:ext cx="5143500" cy="685800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4272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9318"/>
            <a:ext cx="3438659" cy="687731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0"/>
            <a:ext cx="3438658" cy="6877316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0"/>
            <a:ext cx="3429000" cy="6858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21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8" y="0"/>
            <a:ext cx="11359164" cy="567958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779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Stupně šedé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</TotalTime>
  <Words>10</Words>
  <Application>Microsoft Office PowerPoint</Application>
  <PresentationFormat>Širokoúhlá obrazovka</PresentationFormat>
  <Paragraphs>10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BatangChe</vt:lpstr>
      <vt:lpstr>Arial</vt:lpstr>
      <vt:lpstr>Trebuchet MS</vt:lpstr>
      <vt:lpstr>Wingdings 3</vt:lpstr>
      <vt:lpstr>Faseta</vt:lpstr>
      <vt:lpstr>EU – „Učíme se ze života pro život“ Registrační číslo: CZ.02.3.68/0.0/0.0/16_034/0008656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– „Učíme se ze života pro život“ Registrační číslo: CZ.02.3.68/0.0/0.0/16_034/0008656</dc:title>
  <dc:creator>Luca</dc:creator>
  <cp:lastModifiedBy>Luca</cp:lastModifiedBy>
  <cp:revision>5</cp:revision>
  <dcterms:created xsi:type="dcterms:W3CDTF">2018-11-28T21:51:54Z</dcterms:created>
  <dcterms:modified xsi:type="dcterms:W3CDTF">2018-12-05T18:47:50Z</dcterms:modified>
</cp:coreProperties>
</file>