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5" r:id="rId8"/>
    <p:sldId id="266" r:id="rId9"/>
    <p:sldId id="261" r:id="rId10"/>
    <p:sldId id="262" r:id="rId11"/>
    <p:sldId id="263" r:id="rId12"/>
    <p:sldId id="264" r:id="rId13"/>
    <p:sldId id="267" r:id="rId14"/>
    <p:sldId id="272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6EAD-7877-4915-97CA-E32836B0B939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2C48-4331-4938-BF04-5A0894F5C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84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6EAD-7877-4915-97CA-E32836B0B939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2C48-4331-4938-BF04-5A0894F5C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2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6EAD-7877-4915-97CA-E32836B0B939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2C48-4331-4938-BF04-5A0894F5C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45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6EAD-7877-4915-97CA-E32836B0B939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2C48-4331-4938-BF04-5A0894F5C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55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6EAD-7877-4915-97CA-E32836B0B939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2C48-4331-4938-BF04-5A0894F5C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3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6EAD-7877-4915-97CA-E32836B0B939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2C48-4331-4938-BF04-5A0894F5C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1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6EAD-7877-4915-97CA-E32836B0B939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2C48-4331-4938-BF04-5A0894F5C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2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6EAD-7877-4915-97CA-E32836B0B939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2C48-4331-4938-BF04-5A0894F5C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0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6EAD-7877-4915-97CA-E32836B0B939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2C48-4331-4938-BF04-5A0894F5C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6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6EAD-7877-4915-97CA-E32836B0B939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2C48-4331-4938-BF04-5A0894F5C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5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6EAD-7877-4915-97CA-E32836B0B939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2C48-4331-4938-BF04-5A0894F5C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77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6EAD-7877-4915-97CA-E32836B0B939}" type="datetimeFigureOut">
              <a:rPr lang="cs-CZ" smtClean="0"/>
              <a:t>23. 9. 2018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62C48-4331-4938-BF04-5A0894F5C0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59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ruce-pozad%C3%AD-%C4%8Dern%C3%A1-barvit%C3%BD-565603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stopky-dostihy-%C4%8Dasova%C4%8D-%C4%8Dasov%C3%A1n%C3%AD-153398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4" y="175865"/>
            <a:ext cx="8848070" cy="625586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70125" y="6431727"/>
            <a:ext cx="8699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https://pixabay.com/cs/ruce-pozad%C3%AD-%C4%8Dern%C3%A1-barvit%C3%BD-565603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8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32534"/>
            <a:ext cx="7886700" cy="13626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</a:rPr>
              <a:t>ABECEDA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68161"/>
            <a:ext cx="7886700" cy="4508801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Na každé písmeno vymysli jeden pojem z oblasti:</a:t>
            </a:r>
          </a:p>
          <a:p>
            <a:pPr marL="0" indent="0">
              <a:buNone/>
            </a:pPr>
            <a:endParaRPr lang="cs-CZ" sz="3600" b="1" dirty="0" smtClean="0"/>
          </a:p>
          <a:p>
            <a:pPr marL="0" indent="0">
              <a:buNone/>
            </a:pPr>
            <a:r>
              <a:rPr lang="cs-CZ" sz="3600" b="1" dirty="0" smtClean="0"/>
              <a:t>SPORT </a:t>
            </a:r>
            <a:r>
              <a:rPr lang="cs-CZ" sz="3600" dirty="0" smtClean="0"/>
              <a:t>nebo</a:t>
            </a:r>
            <a:r>
              <a:rPr lang="cs-CZ" sz="3600" b="1" dirty="0" smtClean="0"/>
              <a:t> ZDRAVÍ </a:t>
            </a:r>
            <a:r>
              <a:rPr lang="cs-CZ" sz="3600" dirty="0" smtClean="0"/>
              <a:t>nebo</a:t>
            </a:r>
            <a:r>
              <a:rPr lang="cs-CZ" sz="3600" b="1" dirty="0" smtClean="0"/>
              <a:t> EKOLOGIE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Např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A – atletika</a:t>
            </a:r>
          </a:p>
          <a:p>
            <a:pPr marL="0" indent="0">
              <a:buNone/>
            </a:pPr>
            <a:r>
              <a:rPr lang="cs-CZ" dirty="0" smtClean="0"/>
              <a:t>B – biom</a:t>
            </a:r>
          </a:p>
          <a:p>
            <a:pPr marL="0" indent="0">
              <a:buNone/>
            </a:pPr>
            <a:r>
              <a:rPr lang="cs-CZ" dirty="0"/>
              <a:t>C - </a:t>
            </a:r>
            <a:r>
              <a:rPr lang="cs-CZ" dirty="0" smtClean="0"/>
              <a:t>cytostatika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8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32534"/>
            <a:ext cx="7886700" cy="13626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</a:rPr>
              <a:t>ABECEDA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68161"/>
            <a:ext cx="7886700" cy="4508801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600" b="1" dirty="0" smtClean="0">
                <a:solidFill>
                  <a:schemeClr val="accent2"/>
                </a:solidFill>
              </a:rPr>
              <a:t>ČAS – 3 minuty</a:t>
            </a:r>
          </a:p>
          <a:p>
            <a:pPr marL="0" indent="0" algn="ctr">
              <a:buNone/>
            </a:pPr>
            <a:endParaRPr lang="cs-CZ" sz="6600" b="1" dirty="0">
              <a:solidFill>
                <a:schemeClr val="accent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30" y="2730321"/>
            <a:ext cx="2180339" cy="272542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771542" y="5455745"/>
            <a:ext cx="6303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https://pixabay.com/cs/stopky-dostihy-%C4%8Dasova%C4%8D-%C4%8Dasov%C3%A1n%C3%AD-153398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91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Básníci, spisovatelé, malíři, herci,…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Vylosujete si citát, který ztvárníte některou </a:t>
            </a:r>
            <a:br>
              <a:rPr lang="cs-CZ" b="1" dirty="0" smtClean="0"/>
            </a:br>
            <a:r>
              <a:rPr lang="cs-CZ" b="1" dirty="0" smtClean="0"/>
              <a:t>z uvedených technik – báseň, úvaha, vyprávění, kresba, komiks, scénka,…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Citáty si můžete vyměnit, pokud budou obě skupiny souhlasit.</a:t>
            </a:r>
            <a:endParaRPr lang="cs-CZ" b="1" dirty="0"/>
          </a:p>
        </p:txBody>
      </p:sp>
      <p:pic>
        <p:nvPicPr>
          <p:cNvPr id="1026" name="Picture 2" descr="Anatomie, Axony, Biologie, Mozek, Jasný, Počítač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65" y="4346043"/>
            <a:ext cx="1561070" cy="171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846231" y="6311899"/>
            <a:ext cx="67163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https://pixabay.com/cs/anatomie-axony-biologie-mozek-2952567/</a:t>
            </a:r>
          </a:p>
        </p:txBody>
      </p:sp>
    </p:spTree>
    <p:extLst>
      <p:ext uri="{BB962C8B-B14F-4D97-AF65-F5344CB8AC3E}">
        <p14:creationId xmlns:p14="http://schemas.microsoft.com/office/powerpoint/2010/main" val="1024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</a:rPr>
              <a:t>Citáty</a:t>
            </a:r>
            <a:endParaRPr lang="cs-CZ" sz="7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sz="3200" dirty="0"/>
              <a:t>„Až bude pokácený poslední strom, až bude poslední řeka otrávená, až bude chycena poslední ryba, tehdy poznáme,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že </a:t>
            </a:r>
            <a:r>
              <a:rPr lang="cs-CZ" sz="3200" dirty="0"/>
              <a:t>peníze se nedají jíst.“ </a:t>
            </a:r>
            <a:br>
              <a:rPr lang="cs-CZ" sz="3200" dirty="0"/>
            </a:br>
            <a:endParaRPr lang="cs-CZ" sz="3200" dirty="0" smtClean="0"/>
          </a:p>
          <a:p>
            <a:pPr marL="0" indent="0" algn="r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kmen </a:t>
            </a:r>
            <a:r>
              <a:rPr lang="cs-CZ" dirty="0" err="1" smtClean="0"/>
              <a:t>Cree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2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</a:rPr>
              <a:t>Citáty</a:t>
            </a:r>
            <a:endParaRPr lang="cs-CZ" sz="7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„Zdraví </a:t>
            </a:r>
            <a:r>
              <a:rPr lang="cs-CZ" dirty="0"/>
              <a:t>- to je taková ošklivá nemoc, říkají bakterie</a:t>
            </a:r>
            <a:r>
              <a:rPr lang="cs-CZ" dirty="0" smtClean="0"/>
              <a:t>.“</a:t>
            </a:r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dirty="0"/>
              <a:t>Piet </a:t>
            </a:r>
            <a:r>
              <a:rPr lang="cs-CZ" dirty="0" err="1"/>
              <a:t>Hein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2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</a:rPr>
              <a:t>Citáty</a:t>
            </a:r>
            <a:endParaRPr lang="cs-CZ" sz="7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333333"/>
                </a:solidFill>
                <a:latin typeface="Open Sans"/>
              </a:rPr>
              <a:t>„Důležitou věcí v životě není vítězství, ale zápas, základem není to, že se zvítězilo, ale že se bojovalo dobře</a:t>
            </a:r>
            <a:r>
              <a:rPr lang="cs-CZ" dirty="0" smtClean="0">
                <a:solidFill>
                  <a:srgbClr val="333333"/>
                </a:solidFill>
                <a:latin typeface="Open Sans"/>
              </a:rPr>
              <a:t>.“</a:t>
            </a:r>
          </a:p>
          <a:p>
            <a:pPr marL="0" indent="0" algn="r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 smtClean="0">
                <a:solidFill>
                  <a:srgbClr val="333333"/>
                </a:solidFill>
                <a:latin typeface="Open Sans"/>
              </a:rPr>
              <a:t>Pierre</a:t>
            </a:r>
            <a:r>
              <a:rPr lang="cs-CZ" dirty="0" smtClean="0">
                <a:solidFill>
                  <a:srgbClr val="333333"/>
                </a:solidFill>
                <a:latin typeface="Open Sans"/>
              </a:rPr>
              <a:t> de </a:t>
            </a:r>
            <a:r>
              <a:rPr lang="cs-CZ" dirty="0" err="1" smtClean="0">
                <a:solidFill>
                  <a:srgbClr val="333333"/>
                </a:solidFill>
                <a:latin typeface="Open Sans"/>
              </a:rPr>
              <a:t>Coubertin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6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</a:rPr>
              <a:t>Citáty</a:t>
            </a:r>
            <a:endParaRPr lang="cs-CZ" sz="7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dirty="0"/>
              <a:t>Náš největší úspěch není v tom, že nepadneme,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ale </a:t>
            </a:r>
            <a:r>
              <a:rPr lang="cs-CZ" dirty="0"/>
              <a:t>v tom, že vždy vstaneme, kdykoli padneme. </a:t>
            </a:r>
            <a:endParaRPr lang="cs-CZ" dirty="0" smtClean="0"/>
          </a:p>
          <a:p>
            <a:pPr marL="0" indent="0" algn="r">
              <a:buNone/>
            </a:pPr>
            <a:r>
              <a:rPr lang="cs-CZ" dirty="0" smtClean="0"/>
              <a:t>Konfucius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7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</a:rPr>
              <a:t>Citáty</a:t>
            </a:r>
            <a:endParaRPr lang="cs-CZ" sz="7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„Vítězství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je skvělá věc, ale přátelství je ještě lepší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.“</a:t>
            </a:r>
          </a:p>
          <a:p>
            <a:pPr marL="0" indent="0" algn="r">
              <a:buNone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Emil Zátopek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3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713" y="1027247"/>
            <a:ext cx="1782786" cy="1800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738648" y="3683358"/>
            <a:ext cx="58737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ZŠ Bystřice n. P., Nádražní 615</a:t>
            </a:r>
          </a:p>
          <a:p>
            <a:endParaRPr lang="cs-CZ" sz="3600" b="1" dirty="0"/>
          </a:p>
          <a:p>
            <a:r>
              <a:rPr lang="cs-CZ" sz="3600" b="1" dirty="0" smtClean="0"/>
              <a:t>ZŠ </a:t>
            </a:r>
            <a:r>
              <a:rPr lang="cs-CZ" sz="3600" b="1" dirty="0" err="1" smtClean="0"/>
              <a:t>Juh</a:t>
            </a:r>
            <a:r>
              <a:rPr lang="cs-CZ" sz="3600" b="1" dirty="0" smtClean="0"/>
              <a:t> 1054, Vranov n. T.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56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60989" y="5469205"/>
            <a:ext cx="7645885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4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"Podpora Evropské komise při tvorbě této publikace nepředstavuje souhlas</a:t>
            </a:r>
            <a:br>
              <a:rPr lang="cs-CZ" sz="14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obsahem, který odráží názory pouze autorům a Komise nemůže být zodpovědná za jakékoliv využití informací obsažených v nich. "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4265" y="4726547"/>
            <a:ext cx="801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„Tento projekt byl realizován za finanční podpory programu Erasmus+ Evropské Unie.“</a:t>
            </a:r>
            <a:endParaRPr lang="cs-CZ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593123"/>
            <a:ext cx="8332631" cy="23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1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cs-CZ" sz="5400" b="1" dirty="0" err="1" smtClean="0">
                <a:solidFill>
                  <a:schemeClr val="bg1"/>
                </a:solidFill>
              </a:rPr>
              <a:t>Ledolamky</a:t>
            </a:r>
            <a:r>
              <a:rPr lang="cs-CZ" sz="5400" b="1" dirty="0" smtClean="0">
                <a:solidFill>
                  <a:schemeClr val="bg1"/>
                </a:solidFill>
              </a:rPr>
              <a:t>….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</a:rPr>
              <a:t>Hoď kamarádovi</a:t>
            </a:r>
          </a:p>
          <a:p>
            <a:r>
              <a:rPr lang="cs-CZ" sz="6000" b="1" dirty="0" err="1" smtClean="0">
                <a:solidFill>
                  <a:schemeClr val="bg1"/>
                </a:solidFill>
              </a:rPr>
              <a:t>Kašpárkovaná</a:t>
            </a:r>
            <a:endParaRPr lang="cs-CZ" sz="6000" b="1" dirty="0" smtClean="0">
              <a:solidFill>
                <a:schemeClr val="bg1"/>
              </a:solidFill>
            </a:endParaRPr>
          </a:p>
          <a:p>
            <a:r>
              <a:rPr lang="cs-CZ" sz="6000" b="1" dirty="0" smtClean="0">
                <a:solidFill>
                  <a:schemeClr val="bg1"/>
                </a:solidFill>
              </a:rPr>
              <a:t>Představ kamaráda</a:t>
            </a:r>
            <a:endParaRPr lang="cs-CZ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8000" b="1" dirty="0" smtClean="0">
                <a:solidFill>
                  <a:schemeClr val="bg1"/>
                </a:solidFill>
              </a:rPr>
              <a:t>Hry bez hranic</a:t>
            </a:r>
            <a:endParaRPr lang="cs-CZ" sz="80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b="1" dirty="0" smtClean="0"/>
              <a:t>Příroda, </a:t>
            </a:r>
          </a:p>
          <a:p>
            <a:pPr marL="0" indent="0">
              <a:buNone/>
            </a:pPr>
            <a:r>
              <a:rPr lang="cs-CZ" sz="5400" b="1" dirty="0" smtClean="0"/>
              <a:t>lidskost </a:t>
            </a:r>
          </a:p>
          <a:p>
            <a:pPr marL="0" indent="0">
              <a:buNone/>
            </a:pPr>
            <a:r>
              <a:rPr lang="cs-CZ" sz="5400" b="1" dirty="0" smtClean="0"/>
              <a:t>ani sport </a:t>
            </a:r>
            <a:br>
              <a:rPr lang="cs-CZ" sz="5400" b="1" dirty="0" smtClean="0"/>
            </a:br>
            <a:r>
              <a:rPr lang="cs-CZ" sz="5400" b="1" dirty="0" smtClean="0"/>
              <a:t>nepotřebují hranice.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29105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Hry bez hranic – program projektu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Pondělí – aktivity v projektové místnosti, paralympijské disciplíny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Úterý – ekologická olympiády pro žáky 3. – 5. tříd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Středa – návštěva centra Alternátor s ekologickou tematikou</a:t>
            </a:r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9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cs-CZ" sz="8000" b="1" dirty="0" smtClean="0">
                <a:solidFill>
                  <a:schemeClr val="bg1"/>
                </a:solidFill>
              </a:rPr>
              <a:t>Bez mluvení …</a:t>
            </a:r>
            <a:endParaRPr lang="cs-CZ" sz="80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b="1" dirty="0" smtClean="0"/>
              <a:t>Žáci vytvoří dva zástupy </a:t>
            </a:r>
            <a:br>
              <a:rPr lang="cs-CZ" sz="5400" b="1" dirty="0" smtClean="0"/>
            </a:br>
            <a:r>
              <a:rPr lang="cs-CZ" sz="5400" b="1" dirty="0" smtClean="0"/>
              <a:t/>
            </a:r>
            <a:br>
              <a:rPr lang="cs-CZ" sz="5400" b="1" dirty="0" smtClean="0"/>
            </a:br>
            <a:r>
              <a:rPr lang="cs-CZ" sz="5400" b="1" dirty="0" smtClean="0"/>
              <a:t>podle měsíce narození, </a:t>
            </a:r>
            <a:br>
              <a:rPr lang="cs-CZ" sz="5400" b="1" dirty="0" smtClean="0"/>
            </a:br>
            <a:r>
              <a:rPr lang="cs-CZ" sz="5400" b="1" dirty="0" smtClean="0"/>
              <a:t/>
            </a:r>
            <a:br>
              <a:rPr lang="cs-CZ" sz="5400" b="1" dirty="0" smtClean="0"/>
            </a:br>
            <a:r>
              <a:rPr lang="cs-CZ" sz="5400" b="1" dirty="0" smtClean="0"/>
              <a:t>leden je ve předu.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364360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cs-CZ" sz="8000" b="1" dirty="0">
                <a:solidFill>
                  <a:prstClr val="white"/>
                </a:solidFill>
              </a:rPr>
              <a:t>Bez mluvení </a:t>
            </a:r>
            <a:r>
              <a:rPr lang="cs-CZ" sz="8000" b="1" dirty="0" smtClean="0">
                <a:solidFill>
                  <a:prstClr val="white"/>
                </a:solidFill>
              </a:rPr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/>
              <a:t>Zástupy se otočí tváří v tvář.</a:t>
            </a:r>
          </a:p>
          <a:p>
            <a:pPr marL="0" indent="0">
              <a:buNone/>
            </a:pPr>
            <a:endParaRPr lang="cs-CZ" sz="4000" b="1" dirty="0"/>
          </a:p>
          <a:p>
            <a:pPr marL="0" indent="0">
              <a:buNone/>
            </a:pPr>
            <a:r>
              <a:rPr lang="cs-CZ" sz="4000" b="1" dirty="0" smtClean="0"/>
              <a:t>Počítají 1 – 8.</a:t>
            </a:r>
          </a:p>
          <a:p>
            <a:pPr marL="0" indent="0">
              <a:buNone/>
            </a:pPr>
            <a:endParaRPr lang="cs-CZ" sz="4000" b="1" dirty="0"/>
          </a:p>
          <a:p>
            <a:pPr marL="0" indent="0">
              <a:buNone/>
            </a:pPr>
            <a:r>
              <a:rPr lang="cs-CZ" sz="4000" b="1" dirty="0" smtClean="0"/>
              <a:t>Vzniknou skupiny 1 – 8.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42820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32534"/>
            <a:ext cx="7886700" cy="136263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</a:rPr>
              <a:t>ABECEDA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68161"/>
            <a:ext cx="7886700" cy="4508801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Napiš abecedu na list papíru:</a:t>
            </a:r>
            <a:br>
              <a:rPr lang="cs-CZ" dirty="0" smtClean="0"/>
            </a:br>
            <a:r>
              <a:rPr lang="cs-CZ" dirty="0" smtClean="0"/>
              <a:t>A</a:t>
            </a:r>
          </a:p>
          <a:p>
            <a:pPr marL="0" indent="0">
              <a:buNone/>
            </a:pPr>
            <a:r>
              <a:rPr lang="cs-CZ" dirty="0" smtClean="0"/>
              <a:t>B</a:t>
            </a:r>
          </a:p>
          <a:p>
            <a:pPr marL="0" indent="0">
              <a:buNone/>
            </a:pPr>
            <a:r>
              <a:rPr lang="cs-CZ" dirty="0" smtClean="0"/>
              <a:t>C</a:t>
            </a:r>
          </a:p>
          <a:p>
            <a:pPr marL="0" indent="0">
              <a:buNone/>
            </a:pPr>
            <a:r>
              <a:rPr lang="cs-CZ" dirty="0" smtClean="0"/>
              <a:t>D</a:t>
            </a:r>
          </a:p>
          <a:p>
            <a:pPr marL="0" indent="0">
              <a:buNone/>
            </a:pPr>
            <a:r>
              <a:rPr lang="cs-CZ" dirty="0" smtClean="0"/>
              <a:t>E</a:t>
            </a:r>
          </a:p>
          <a:p>
            <a:pPr marL="0" indent="0">
              <a:buNone/>
            </a:pPr>
            <a:r>
              <a:rPr lang="cs-CZ" dirty="0" smtClean="0"/>
              <a:t>F</a:t>
            </a:r>
          </a:p>
          <a:p>
            <a:pPr marL="0" indent="0">
              <a:buNone/>
            </a:pPr>
            <a:r>
              <a:rPr lang="cs-CZ" dirty="0" smtClean="0"/>
              <a:t>G</a:t>
            </a:r>
          </a:p>
          <a:p>
            <a:pPr marL="0" indent="0">
              <a:buNone/>
            </a:pPr>
            <a:r>
              <a:rPr lang="cs-CZ" dirty="0" smtClean="0"/>
              <a:t>H</a:t>
            </a:r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0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278</Words>
  <Application>Microsoft Office PowerPoint</Application>
  <PresentationFormat>Předvádění na obrazovce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Times New Roman</vt:lpstr>
      <vt:lpstr>Verdana</vt:lpstr>
      <vt:lpstr>Motiv Office</vt:lpstr>
      <vt:lpstr>Prezentace aplikace PowerPoint</vt:lpstr>
      <vt:lpstr>Prezentace aplikace PowerPoint</vt:lpstr>
      <vt:lpstr>Prezentace aplikace PowerPoint</vt:lpstr>
      <vt:lpstr>Ledolamky….</vt:lpstr>
      <vt:lpstr>Hry bez hranic</vt:lpstr>
      <vt:lpstr>Hry bez hranic – program projektu</vt:lpstr>
      <vt:lpstr>Bez mluvení …</vt:lpstr>
      <vt:lpstr>Bez mluvení …</vt:lpstr>
      <vt:lpstr>ABECEDA</vt:lpstr>
      <vt:lpstr>ABECEDA</vt:lpstr>
      <vt:lpstr>ABECEDA</vt:lpstr>
      <vt:lpstr>Básníci, spisovatelé, malíři, herci,…</vt:lpstr>
      <vt:lpstr>Citáty</vt:lpstr>
      <vt:lpstr>Citáty</vt:lpstr>
      <vt:lpstr>Citáty</vt:lpstr>
      <vt:lpstr>Citáty</vt:lpstr>
      <vt:lpstr>Citáty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vt188</cp:lastModifiedBy>
  <cp:revision>12</cp:revision>
  <dcterms:created xsi:type="dcterms:W3CDTF">2017-11-24T13:13:43Z</dcterms:created>
  <dcterms:modified xsi:type="dcterms:W3CDTF">2018-09-23T09:55:40Z</dcterms:modified>
</cp:coreProperties>
</file>