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6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845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902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018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03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292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922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20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06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645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45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9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253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83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42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089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41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A9FC25-712D-4BC4-9FF6-293A57968B74}" type="datetimeFigureOut">
              <a:rPr lang="cs-CZ" smtClean="0"/>
              <a:t>16. 9. 2018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B4824A-372A-4280-842A-88DB79106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11558" y="-128788"/>
            <a:ext cx="7772400" cy="360418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doni MT Black" panose="02070A03080606020203" pitchFamily="18" charset="0"/>
              </a:rPr>
              <a:t>Videoconferencing </a:t>
            </a:r>
            <a:r>
              <a:rPr lang="cs-CZ" sz="4000" dirty="0" smtClean="0">
                <a:latin typeface="Bodoni MT Black" panose="02070A03080606020203" pitchFamily="18" charset="0"/>
              </a:rPr>
              <a:t/>
            </a:r>
            <a:br>
              <a:rPr lang="cs-CZ" sz="4000" dirty="0" smtClean="0">
                <a:latin typeface="Bodoni MT Black" panose="02070A03080606020203" pitchFamily="18" charset="0"/>
              </a:rPr>
            </a:br>
            <a:r>
              <a:rPr lang="en-US" sz="4000" dirty="0" smtClean="0">
                <a:latin typeface="Bodoni MT Black" panose="02070A03080606020203" pitchFamily="18" charset="0"/>
              </a:rPr>
              <a:t>of </a:t>
            </a:r>
            <a:r>
              <a:rPr lang="en-US" sz="4000" dirty="0">
                <a:latin typeface="Bodoni MT Black" panose="02070A03080606020203" pitchFamily="18" charset="0"/>
              </a:rPr>
              <a:t>partner schools </a:t>
            </a:r>
            <a:r>
              <a:rPr lang="cs-CZ" sz="4000" dirty="0" smtClean="0">
                <a:latin typeface="Bodoni MT Black" panose="02070A03080606020203" pitchFamily="18" charset="0"/>
              </a:rPr>
              <a:t/>
            </a:r>
            <a:br>
              <a:rPr lang="cs-CZ" sz="4000" dirty="0" smtClean="0">
                <a:latin typeface="Bodoni MT Black" panose="02070A03080606020203" pitchFamily="18" charset="0"/>
              </a:rPr>
            </a:br>
            <a:r>
              <a:rPr lang="en-US" sz="4000" dirty="0" smtClean="0">
                <a:latin typeface="Bodoni MT Black" panose="02070A03080606020203" pitchFamily="18" charset="0"/>
              </a:rPr>
              <a:t>to </a:t>
            </a:r>
            <a:r>
              <a:rPr lang="en-US" sz="4000" dirty="0">
                <a:latin typeface="Bodoni MT Black" panose="02070A03080606020203" pitchFamily="18" charset="0"/>
              </a:rPr>
              <a:t>project topics</a:t>
            </a:r>
            <a:endParaRPr lang="cs-CZ" sz="4000" dirty="0">
              <a:latin typeface="Bodoni MT Black" panose="02070A030806060202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171" y="3696237"/>
            <a:ext cx="1481173" cy="1495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4866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90" y="881095"/>
            <a:ext cx="7588060" cy="216746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98490" y="4486836"/>
            <a:ext cx="758806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"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Commission</a:t>
            </a:r>
            <a:r>
              <a:rPr lang="cs-CZ" dirty="0" smtClean="0"/>
              <a:t> support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publication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constitute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endorsement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contents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reflects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views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authors</a:t>
            </a:r>
            <a:r>
              <a:rPr lang="cs-CZ" dirty="0" smtClean="0"/>
              <a:t>,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Commission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held</a:t>
            </a:r>
            <a:r>
              <a:rPr lang="cs-CZ" dirty="0" smtClean="0"/>
              <a:t> </a:t>
            </a:r>
            <a:r>
              <a:rPr lang="cs-CZ" dirty="0" err="1" smtClean="0"/>
              <a:t>responsi­ble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use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made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contained</a:t>
            </a:r>
            <a:r>
              <a:rPr lang="cs-CZ" dirty="0" smtClean="0"/>
              <a:t> </a:t>
            </a:r>
            <a:r>
              <a:rPr lang="cs-CZ" dirty="0" err="1" smtClean="0"/>
              <a:t>therein</a:t>
            </a:r>
            <a:r>
              <a:rPr lang="cs-CZ" dirty="0" smtClean="0"/>
              <a:t>."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992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39402" y="948877"/>
            <a:ext cx="6465193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  <a:t>A </a:t>
            </a:r>
            <a:r>
              <a:rPr kumimoji="0" lang="cs-CZ" altLang="cs-CZ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  <a:t>videoconference</a:t>
            </a: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  <a:t> </a:t>
            </a:r>
            <a:r>
              <a:rPr kumimoji="0" lang="cs-CZ" altLang="cs-CZ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  <a:t>was</a:t>
            </a: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  <a:t> </a:t>
            </a:r>
            <a:b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</a:br>
            <a:r>
              <a:rPr kumimoji="0" lang="cs-CZ" altLang="cs-CZ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  <a:t>held</a:t>
            </a: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  <a:t> </a:t>
            </a:r>
            <a:r>
              <a:rPr kumimoji="0" lang="cs-CZ" altLang="cs-CZ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  <a:t>each</a:t>
            </a: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  <a:t> </a:t>
            </a:r>
            <a:r>
              <a:rPr kumimoji="0" lang="cs-CZ" altLang="cs-CZ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  <a:t>year</a:t>
            </a: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odoni MT Black" panose="02070A03080606020203" pitchFamily="18" charset="0"/>
              </a:rPr>
              <a:t>.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anose="02070A03080606020203" pitchFamily="18" charset="0"/>
              </a:rPr>
              <a:t> </a:t>
            </a: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anose="02070A030806060202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97" y="2459864"/>
            <a:ext cx="3570604" cy="19631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560" y="4597758"/>
            <a:ext cx="6020917" cy="1573533"/>
          </a:xfrm>
          <a:prstGeom prst="rect">
            <a:avLst/>
          </a:prstGeom>
        </p:spPr>
      </p:pic>
      <p:pic>
        <p:nvPicPr>
          <p:cNvPr id="2052" name="Picture 4" descr="Video Kamera, Kino, Kinematografie, Videokamer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892" y="1745086"/>
            <a:ext cx="1425585" cy="14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61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35" y="1009781"/>
            <a:ext cx="3639416" cy="2729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265" y="1009781"/>
            <a:ext cx="3639416" cy="27295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081081" y="32646"/>
            <a:ext cx="2999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latin typeface="Bodoni MT Black" panose="02070A03080606020203" pitchFamily="18" charset="0"/>
              </a:rPr>
              <a:t>2015/16</a:t>
            </a:r>
            <a:endParaRPr lang="cs-CZ" sz="4800" b="1" dirty="0">
              <a:latin typeface="Bodoni MT Black" panose="02070A03080606020203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36" y="3885481"/>
            <a:ext cx="3639415" cy="27295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65" y="3908681"/>
            <a:ext cx="3608483" cy="27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4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26" y="830998"/>
            <a:ext cx="3975185" cy="29813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708" y="830998"/>
            <a:ext cx="3953780" cy="29653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020713" y="0"/>
            <a:ext cx="2999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latin typeface="Bodoni MT Black" panose="02070A03080606020203" pitchFamily="18" charset="0"/>
              </a:rPr>
              <a:t>2016/17</a:t>
            </a:r>
            <a:endParaRPr lang="cs-CZ" sz="4800" b="1" dirty="0">
              <a:latin typeface="Bodoni MT Black" panose="02070A03080606020203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76" y="3902299"/>
            <a:ext cx="3940935" cy="29557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708" y="3902299"/>
            <a:ext cx="3940934" cy="29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0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03" y="1032544"/>
            <a:ext cx="3877739" cy="25851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823" y="1032544"/>
            <a:ext cx="3877740" cy="25851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076463" y="111395"/>
            <a:ext cx="2999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latin typeface="Bodoni MT Black" panose="02070A03080606020203" pitchFamily="18" charset="0"/>
              </a:rPr>
              <a:t>2017/18</a:t>
            </a:r>
            <a:endParaRPr lang="cs-CZ" sz="4800" b="1" dirty="0">
              <a:latin typeface="Bodoni MT Black" panose="02070A03080606020203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03" y="3820906"/>
            <a:ext cx="3877739" cy="290830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823" y="3820905"/>
            <a:ext cx="3877740" cy="29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55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Bodoni MT Black</vt:lpstr>
      <vt:lpstr>Garamond</vt:lpstr>
      <vt:lpstr>Organický</vt:lpstr>
      <vt:lpstr>Videoconferencing  of partner schools  to project topics</vt:lpstr>
      <vt:lpstr>Prezentace aplikace PowerPoint</vt:lpstr>
      <vt:lpstr>A videoconference was  held each year.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Videoconferencing  of partner schools  to project topics</dc:title>
  <dc:creator>vt188</dc:creator>
  <cp:lastModifiedBy>vt188</cp:lastModifiedBy>
  <cp:revision>7</cp:revision>
  <dcterms:created xsi:type="dcterms:W3CDTF">2018-09-16T15:20:31Z</dcterms:created>
  <dcterms:modified xsi:type="dcterms:W3CDTF">2018-09-16T16:08:41Z</dcterms:modified>
</cp:coreProperties>
</file>