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1FC2-478A-4EC5-91FA-E850E7D7C683}" type="datetimeFigureOut">
              <a:rPr lang="cs-CZ" smtClean="0"/>
              <a:t>5. 12. 2018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5C7D-9EA4-4549-AFBC-39A780E7CB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31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1FC2-478A-4EC5-91FA-E850E7D7C683}" type="datetimeFigureOut">
              <a:rPr lang="cs-CZ" smtClean="0"/>
              <a:t>5. 12. 2018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5C7D-9EA4-4549-AFBC-39A780E7CB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1561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1FC2-478A-4EC5-91FA-E850E7D7C683}" type="datetimeFigureOut">
              <a:rPr lang="cs-CZ" smtClean="0"/>
              <a:t>5. 12. 2018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5C7D-9EA4-4549-AFBC-39A780E7CBB0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4837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1FC2-478A-4EC5-91FA-E850E7D7C683}" type="datetimeFigureOut">
              <a:rPr lang="cs-CZ" smtClean="0"/>
              <a:t>5. 12. 2018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5C7D-9EA4-4549-AFBC-39A780E7CB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8279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1FC2-478A-4EC5-91FA-E850E7D7C683}" type="datetimeFigureOut">
              <a:rPr lang="cs-CZ" smtClean="0"/>
              <a:t>5. 12. 2018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5C7D-9EA4-4549-AFBC-39A780E7CBB0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3849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1FC2-478A-4EC5-91FA-E850E7D7C683}" type="datetimeFigureOut">
              <a:rPr lang="cs-CZ" smtClean="0"/>
              <a:t>5. 12. 2018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5C7D-9EA4-4549-AFBC-39A780E7CB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175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1FC2-478A-4EC5-91FA-E850E7D7C683}" type="datetimeFigureOut">
              <a:rPr lang="cs-CZ" smtClean="0"/>
              <a:t>5. 12. 2018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5C7D-9EA4-4549-AFBC-39A780E7CB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6171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1FC2-478A-4EC5-91FA-E850E7D7C683}" type="datetimeFigureOut">
              <a:rPr lang="cs-CZ" smtClean="0"/>
              <a:t>5. 12. 2018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5C7D-9EA4-4549-AFBC-39A780E7CB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5024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1FC2-478A-4EC5-91FA-E850E7D7C683}" type="datetimeFigureOut">
              <a:rPr lang="cs-CZ" smtClean="0"/>
              <a:t>5. 12. 2018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5C7D-9EA4-4549-AFBC-39A780E7CB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0525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1FC2-478A-4EC5-91FA-E850E7D7C683}" type="datetimeFigureOut">
              <a:rPr lang="cs-CZ" smtClean="0"/>
              <a:t>5. 12. 2018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5C7D-9EA4-4549-AFBC-39A780E7CB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4394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1FC2-478A-4EC5-91FA-E850E7D7C683}" type="datetimeFigureOut">
              <a:rPr lang="cs-CZ" smtClean="0"/>
              <a:t>5. 12. 2018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5C7D-9EA4-4549-AFBC-39A780E7CB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24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1FC2-478A-4EC5-91FA-E850E7D7C683}" type="datetimeFigureOut">
              <a:rPr lang="cs-CZ" smtClean="0"/>
              <a:t>5. 12. 2018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5C7D-9EA4-4549-AFBC-39A780E7CB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9620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1FC2-478A-4EC5-91FA-E850E7D7C683}" type="datetimeFigureOut">
              <a:rPr lang="cs-CZ" smtClean="0"/>
              <a:t>5. 12. 2018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5C7D-9EA4-4549-AFBC-39A780E7CB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447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1FC2-478A-4EC5-91FA-E850E7D7C683}" type="datetimeFigureOut">
              <a:rPr lang="cs-CZ" smtClean="0"/>
              <a:t>5. 12. 2018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5C7D-9EA4-4549-AFBC-39A780E7CB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6497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1FC2-478A-4EC5-91FA-E850E7D7C683}" type="datetimeFigureOut">
              <a:rPr lang="cs-CZ" smtClean="0"/>
              <a:t>5. 12. 2018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5C7D-9EA4-4549-AFBC-39A780E7CB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29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1FC2-478A-4EC5-91FA-E850E7D7C683}" type="datetimeFigureOut">
              <a:rPr lang="cs-CZ" smtClean="0"/>
              <a:t>5. 12. 2018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5C7D-9EA4-4549-AFBC-39A780E7CB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0709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D1FC2-478A-4EC5-91FA-E850E7D7C683}" type="datetimeFigureOut">
              <a:rPr lang="cs-CZ" smtClean="0"/>
              <a:t>5. 12. 2018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5BF5C7D-9EA4-4549-AFBC-39A780E7CB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315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73306" y="707473"/>
            <a:ext cx="11245387" cy="126188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48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EU - „Učíme se ze života pro život“</a:t>
            </a:r>
          </a:p>
          <a:p>
            <a:pPr algn="ctr"/>
            <a:r>
              <a:rPr lang="cs-CZ" sz="2800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Registrační číslo: CZ.02.3.68/0.0/0.0/16_034/0008656</a:t>
            </a:r>
            <a:endParaRPr lang="cs-CZ" sz="2800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73306" y="5459762"/>
            <a:ext cx="6113981" cy="107721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/>
              <a:t>Pracovní list: </a:t>
            </a:r>
            <a:r>
              <a:rPr lang="cs-CZ" sz="3200" u="sng" dirty="0" smtClean="0"/>
              <a:t>Atmosféra</a:t>
            </a:r>
            <a:r>
              <a:rPr lang="cs-CZ" sz="3200" dirty="0" smtClean="0"/>
              <a:t> (č. 188)</a:t>
            </a:r>
          </a:p>
          <a:p>
            <a:r>
              <a:rPr lang="cs-CZ" sz="3200" dirty="0" smtClean="0"/>
              <a:t>Využití ICT ve výuce</a:t>
            </a:r>
            <a:endParaRPr lang="cs-CZ" sz="32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568" y="2596685"/>
            <a:ext cx="2143125" cy="142935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568" y="4362866"/>
            <a:ext cx="2143125" cy="214312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956" y="2177554"/>
            <a:ext cx="6479771" cy="143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2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4" y="309185"/>
            <a:ext cx="10032642" cy="632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8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64" y="132911"/>
            <a:ext cx="6421782" cy="32108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535" y="3451539"/>
            <a:ext cx="6658378" cy="332918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058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25" y="1390916"/>
            <a:ext cx="3849173" cy="5132231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189" y="321971"/>
            <a:ext cx="3858833" cy="514511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713" y="1390917"/>
            <a:ext cx="3849174" cy="5132231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6288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84" y="115910"/>
            <a:ext cx="4955147" cy="6606862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349" y="115910"/>
            <a:ext cx="4955146" cy="6606862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958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11" y="292993"/>
            <a:ext cx="4704008" cy="6272011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48" y="292993"/>
            <a:ext cx="4704009" cy="6272011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0603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71" y="354884"/>
            <a:ext cx="4705349" cy="6273799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14" y="360608"/>
            <a:ext cx="4701057" cy="6268075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395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1" y="522667"/>
            <a:ext cx="11809927" cy="590496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727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Stupně šedé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</TotalTime>
  <Words>27</Words>
  <Application>Microsoft Office PowerPoint</Application>
  <PresentationFormat>Širokoúhlá obrazovka</PresentationFormat>
  <Paragraphs>4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BatangChe</vt:lpstr>
      <vt:lpstr>Arial</vt:lpstr>
      <vt:lpstr>Trebuchet MS</vt:lpstr>
      <vt:lpstr>Wingdings 3</vt:lpstr>
      <vt:lpstr>Faseta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Luca</dc:creator>
  <cp:lastModifiedBy>Luca</cp:lastModifiedBy>
  <cp:revision>5</cp:revision>
  <dcterms:created xsi:type="dcterms:W3CDTF">2018-11-28T18:15:40Z</dcterms:created>
  <dcterms:modified xsi:type="dcterms:W3CDTF">2018-12-05T18:48:11Z</dcterms:modified>
</cp:coreProperties>
</file>