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66" r:id="rId6"/>
    <p:sldId id="259" r:id="rId7"/>
    <p:sldId id="263" r:id="rId8"/>
    <p:sldId id="260" r:id="rId9"/>
    <p:sldId id="261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717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92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8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47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81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64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84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4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7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C4AD8C5-FF36-436C-8C97-A4EE0292262D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B4F5B49-BDF5-472B-A912-F70BF5A0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83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Be</a:t>
            </a:r>
            <a:r>
              <a:rPr lang="cs-CZ" b="1" dirty="0"/>
              <a:t> fit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 smtClean="0"/>
              <a:t>friends</a:t>
            </a:r>
            <a:r>
              <a:rPr lang="cs-CZ" b="1" dirty="0" smtClean="0"/>
              <a:t>!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ZŠ Bystřice n. P., Nádražní 615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" y="3844269"/>
            <a:ext cx="1421695" cy="1440000"/>
          </a:xfrm>
          <a:prstGeom prst="ellipse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333">
            <a:off x="7443105" y="873389"/>
            <a:ext cx="1440000" cy="1440000"/>
          </a:xfrm>
          <a:prstGeom prst="ellipse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02" y="4773616"/>
            <a:ext cx="7368741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0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" y="2343954"/>
            <a:ext cx="3962731" cy="2640170"/>
          </a:xfrm>
          <a:ln w="76200">
            <a:solidFill>
              <a:schemeClr val="tx1"/>
            </a:solidFill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019" y="642700"/>
            <a:ext cx="599911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6000" dirty="0" err="1">
                <a:solidFill>
                  <a:srgbClr val="212121"/>
                </a:solidFill>
                <a:latin typeface="Bauhaus 93" panose="04030905020B02020C02" pitchFamily="82" charset="0"/>
              </a:rPr>
              <a:t>D</a:t>
            </a:r>
            <a:r>
              <a:rPr kumimoji="0" lang="cs-CZ" altLang="cs-CZ" sz="6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issemination</a:t>
            </a:r>
            <a:r>
              <a: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5" y="3763657"/>
            <a:ext cx="4108361" cy="27371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9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90" y="2101515"/>
            <a:ext cx="6314258" cy="4206875"/>
          </a:xfrm>
          <a:ln w="76200">
            <a:solidFill>
              <a:schemeClr val="tx1"/>
            </a:solidFill>
          </a:ln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0621" y="630589"/>
            <a:ext cx="9063379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Meeting</a:t>
            </a:r>
            <a:r>
              <a:rPr kumimoji="0" lang="cs-CZ" altLang="cs-CZ" sz="4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 </a:t>
            </a:r>
            <a:r>
              <a:rPr kumimoji="0" lang="cs-CZ" altLang="cs-CZ" sz="48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with</a:t>
            </a:r>
            <a:r>
              <a:rPr kumimoji="0" lang="cs-CZ" altLang="cs-CZ" sz="4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 </a:t>
            </a:r>
            <a:r>
              <a:rPr kumimoji="0" lang="cs-CZ" altLang="cs-CZ" sz="48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pupils</a:t>
            </a:r>
            <a:r>
              <a:rPr kumimoji="0" lang="cs-CZ" altLang="cs-CZ" sz="4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 </a:t>
            </a:r>
            <a:r>
              <a:rPr kumimoji="0" lang="cs-CZ" altLang="cs-CZ" sz="48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of</a:t>
            </a:r>
            <a:r>
              <a:rPr kumimoji="0" lang="cs-CZ" altLang="cs-CZ" sz="4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 </a:t>
            </a:r>
            <a:r>
              <a:rPr kumimoji="0" lang="cs-CZ" altLang="cs-CZ" sz="48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our</a:t>
            </a:r>
            <a:r>
              <a:rPr kumimoji="0" lang="cs-CZ" altLang="cs-CZ" sz="4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 </a:t>
            </a:r>
            <a:r>
              <a:rPr kumimoji="0" lang="cs-CZ" altLang="cs-CZ" sz="48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school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uhaus 93" panose="04030905020B02020C02" pitchFamily="82" charset="0"/>
              </a:rPr>
              <a:t> </a:t>
            </a:r>
            <a:endParaRPr kumimoji="0" lang="cs-CZ" altLang="cs-CZ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7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2" y="633323"/>
            <a:ext cx="8347338" cy="5561415"/>
          </a:xfrm>
          <a:ln w="76200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629" y="311090"/>
            <a:ext cx="145097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3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473" y="4906850"/>
            <a:ext cx="7930948" cy="149137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"Podpora Evropské komise při tvorbě této publikace nepředstavuje </a:t>
            </a:r>
            <a:r>
              <a:rPr lang="cs-CZ" dirty="0" smtClean="0"/>
              <a:t>souhlas s </a:t>
            </a:r>
            <a:r>
              <a:rPr lang="cs-CZ" dirty="0"/>
              <a:t>obsahem, který odráží názory pouze autorům a Komise nemůže být zodpovědná za jakékoliv využití informací obsažených v nich. "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04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4893" y="2509964"/>
            <a:ext cx="7886700" cy="1676400"/>
          </a:xfrm>
        </p:spPr>
        <p:txBody>
          <a:bodyPr/>
          <a:lstStyle/>
          <a:p>
            <a:r>
              <a:rPr lang="en-US" sz="5400" dirty="0"/>
              <a:t>Activity for people with special needs</a:t>
            </a:r>
            <a:r>
              <a:rPr lang="cs-CZ" sz="5400" dirty="0"/>
              <a:t/>
            </a:r>
            <a:br>
              <a:rPr lang="cs-CZ" sz="5400" dirty="0"/>
            </a:br>
            <a:endParaRPr lang="cs-CZ" sz="5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t="14866" r="6516" b="3173"/>
          <a:stretch/>
        </p:blipFill>
        <p:spPr>
          <a:xfrm>
            <a:off x="2694367" y="4186364"/>
            <a:ext cx="3747752" cy="2347174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5860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8" t="19718" r="23240" b="25953"/>
          <a:stretch/>
        </p:blipFill>
        <p:spPr>
          <a:xfrm>
            <a:off x="2479549" y="3979571"/>
            <a:ext cx="4359926" cy="270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" y="2101516"/>
            <a:ext cx="3347999" cy="2232000"/>
          </a:xfrm>
          <a:ln w="76200">
            <a:solidFill>
              <a:schemeClr val="tx1"/>
            </a:solidFill>
          </a:ln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019" y="596005"/>
            <a:ext cx="4057201" cy="833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Preparation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28" y="2101516"/>
            <a:ext cx="3350094" cy="2232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394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4" r="52448" b="40050"/>
          <a:stretch/>
        </p:blipFill>
        <p:spPr>
          <a:xfrm>
            <a:off x="1451512" y="2369712"/>
            <a:ext cx="6239411" cy="3773510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5665" y="558665"/>
            <a:ext cx="8491107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5400" cap="none" dirty="0">
                <a:solidFill>
                  <a:srgbClr val="212121"/>
                </a:solidFill>
                <a:latin typeface="Bauhaus 93" panose="04030905020B02020C02" pitchFamily="82" charset="0"/>
              </a:rPr>
              <a:t>P</a:t>
            </a:r>
            <a:r>
              <a:rPr kumimoji="0" lang="cs-CZ" altLang="cs-CZ" sz="5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upil </a:t>
            </a:r>
            <a:r>
              <a:rPr kumimoji="0" lang="cs-CZ" altLang="cs-CZ" sz="54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implementation</a:t>
            </a:r>
            <a:r>
              <a:rPr kumimoji="0" lang="cs-CZ" altLang="cs-CZ" sz="5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 team</a:t>
            </a:r>
            <a:r>
              <a:rPr kumimoji="0" lang="cs-CZ" altLang="cs-CZ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uhaus 93" panose="04030905020B02020C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3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019" y="596005"/>
            <a:ext cx="5806077" cy="833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cs-CZ" sz="6000" cap="none" dirty="0" err="1" smtClean="0">
                <a:solidFill>
                  <a:srgbClr val="212121"/>
                </a:solidFill>
                <a:latin typeface="Bauhaus 93" panose="04030905020B02020C02" pitchFamily="82" charset="0"/>
              </a:rPr>
              <a:t>Welcome</a:t>
            </a:r>
            <a:r>
              <a:rPr lang="cs-CZ" altLang="cs-CZ" sz="6000" cap="none" dirty="0" smtClean="0">
                <a:solidFill>
                  <a:srgbClr val="212121"/>
                </a:solidFill>
                <a:latin typeface="Bauhaus 93" panose="04030905020B02020C02" pitchFamily="82" charset="0"/>
              </a:rPr>
              <a:t> </a:t>
            </a:r>
            <a:r>
              <a:rPr lang="cs-CZ" altLang="cs-CZ" sz="6000" cap="none" dirty="0" err="1" smtClean="0">
                <a:solidFill>
                  <a:srgbClr val="212121"/>
                </a:solidFill>
                <a:latin typeface="Bauhaus 93" panose="04030905020B02020C02" pitchFamily="82" charset="0"/>
              </a:rPr>
              <a:t>friends</a:t>
            </a:r>
            <a:r>
              <a:rPr kumimoji="0" lang="cs-CZ" altLang="cs-CZ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t="23883" r="27768" b="18257"/>
          <a:stretch/>
        </p:blipFill>
        <p:spPr>
          <a:xfrm>
            <a:off x="206063" y="1996226"/>
            <a:ext cx="5118999" cy="3039573"/>
          </a:xfrm>
          <a:ln w="76200"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054" y="4034664"/>
            <a:ext cx="3874176" cy="26365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82" y="1996226"/>
            <a:ext cx="2565335" cy="170915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250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77" y="2114394"/>
            <a:ext cx="6314258" cy="4206875"/>
          </a:xfrm>
          <a:ln w="76200">
            <a:solidFill>
              <a:schemeClr val="tx1"/>
            </a:solidFill>
          </a:ln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019" y="512500"/>
            <a:ext cx="5573642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The</a:t>
            </a:r>
            <a:r>
              <a:rPr kumimoji="0" lang="cs-CZ" altLang="cs-CZ" sz="6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 </a:t>
            </a:r>
            <a:r>
              <a:rPr kumimoji="0" lang="cs-CZ" altLang="cs-CZ" sz="6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mayor's</a:t>
            </a:r>
            <a:r>
              <a:rPr kumimoji="0" lang="cs-CZ" altLang="cs-CZ" sz="6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 visit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uhaus 93" panose="04030905020B02020C02" pitchFamily="82" charset="0"/>
              </a:rPr>
              <a:t> </a:t>
            </a:r>
            <a:endParaRPr kumimoji="0" lang="cs-CZ" altLang="cs-CZ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47" y="3979571"/>
            <a:ext cx="4052532" cy="270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5" y="2100818"/>
            <a:ext cx="3347999" cy="2230604"/>
          </a:xfrm>
          <a:ln w="76200"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3" y="2100818"/>
            <a:ext cx="3350093" cy="2232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019" y="578269"/>
            <a:ext cx="3964227" cy="833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0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auhaus 93" panose="04030905020B02020C02" pitchFamily="82" charset="0"/>
              </a:rPr>
              <a:t>Realization</a:t>
            </a:r>
            <a:r>
              <a: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4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6000" cap="none" dirty="0" err="1">
                <a:solidFill>
                  <a:srgbClr val="212121"/>
                </a:solidFill>
                <a:latin typeface="Bauhaus 93" panose="04030905020B02020C02" pitchFamily="82" charset="0"/>
                <a:ea typeface="+mn-ea"/>
                <a:cs typeface="+mn-cs"/>
              </a:rPr>
              <a:t>Realization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" y="2037120"/>
            <a:ext cx="4423270" cy="2947004"/>
          </a:xfrm>
          <a:ln w="76200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50" y="3657599"/>
            <a:ext cx="4393884" cy="29274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8381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54</TotalTime>
  <Words>69</Words>
  <Application>Microsoft Office PowerPoint</Application>
  <PresentationFormat>Předvádění na obrazovce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Bauhaus 93</vt:lpstr>
      <vt:lpstr>Corbel</vt:lpstr>
      <vt:lpstr>Wingdings</vt:lpstr>
      <vt:lpstr>Pruhy</vt:lpstr>
      <vt:lpstr>Be fit with friends!</vt:lpstr>
      <vt:lpstr>Prezentace aplikace PowerPoint</vt:lpstr>
      <vt:lpstr>Activity for people with special needs </vt:lpstr>
      <vt:lpstr>Preparation </vt:lpstr>
      <vt:lpstr>Pupil implementation team </vt:lpstr>
      <vt:lpstr>Welcome friends </vt:lpstr>
      <vt:lpstr>The mayor's visit </vt:lpstr>
      <vt:lpstr>Prezentace aplikace PowerPoint</vt:lpstr>
      <vt:lpstr>Realization</vt:lpstr>
      <vt:lpstr>Prezentace aplikace PowerPoint</vt:lpstr>
      <vt:lpstr>Meeting with pupils of our school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fit with friends</dc:title>
  <dc:creator>vt188</dc:creator>
  <cp:lastModifiedBy>vt188</cp:lastModifiedBy>
  <cp:revision>6</cp:revision>
  <dcterms:created xsi:type="dcterms:W3CDTF">2018-09-22T18:24:23Z</dcterms:created>
  <dcterms:modified xsi:type="dcterms:W3CDTF">2018-09-22T19:18:42Z</dcterms:modified>
</cp:coreProperties>
</file>