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8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79AF-DA75-46CD-BBC7-4BD8B5BF5490}" type="datetimeFigureOut">
              <a:rPr lang="cs-CZ" smtClean="0"/>
              <a:t>25.01.2019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C3D-317D-4255-8ED3-9AA81FF615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708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79AF-DA75-46CD-BBC7-4BD8B5BF5490}" type="datetimeFigureOut">
              <a:rPr lang="cs-CZ" smtClean="0"/>
              <a:t>25.01.2019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C3D-317D-4255-8ED3-9AA81FF615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66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79AF-DA75-46CD-BBC7-4BD8B5BF5490}" type="datetimeFigureOut">
              <a:rPr lang="cs-CZ" smtClean="0"/>
              <a:t>25.01.2019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C3D-317D-4255-8ED3-9AA81FF615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304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79AF-DA75-46CD-BBC7-4BD8B5BF5490}" type="datetimeFigureOut">
              <a:rPr lang="cs-CZ" smtClean="0"/>
              <a:t>25.01.2019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C3D-317D-4255-8ED3-9AA81FF615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358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79AF-DA75-46CD-BBC7-4BD8B5BF5490}" type="datetimeFigureOut">
              <a:rPr lang="cs-CZ" smtClean="0"/>
              <a:t>25.01.2019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C3D-317D-4255-8ED3-9AA81FF615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2974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79AF-DA75-46CD-BBC7-4BD8B5BF5490}" type="datetimeFigureOut">
              <a:rPr lang="cs-CZ" smtClean="0"/>
              <a:t>25.01.2019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C3D-317D-4255-8ED3-9AA81FF615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9847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79AF-DA75-46CD-BBC7-4BD8B5BF5490}" type="datetimeFigureOut">
              <a:rPr lang="cs-CZ" smtClean="0"/>
              <a:t>25.01.2019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C3D-317D-4255-8ED3-9AA81FF615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5112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79AF-DA75-46CD-BBC7-4BD8B5BF5490}" type="datetimeFigureOut">
              <a:rPr lang="cs-CZ" smtClean="0"/>
              <a:t>25.01.2019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C3D-317D-4255-8ED3-9AA81FF615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7768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79AF-DA75-46CD-BBC7-4BD8B5BF5490}" type="datetimeFigureOut">
              <a:rPr lang="cs-CZ" smtClean="0"/>
              <a:t>25.01.2019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C3D-317D-4255-8ED3-9AA81FF615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3827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79AF-DA75-46CD-BBC7-4BD8B5BF5490}" type="datetimeFigureOut">
              <a:rPr lang="cs-CZ" smtClean="0"/>
              <a:t>25.01.2019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C3D-317D-4255-8ED3-9AA81FF615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2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79AF-DA75-46CD-BBC7-4BD8B5BF5490}" type="datetimeFigureOut">
              <a:rPr lang="cs-CZ" smtClean="0"/>
              <a:t>25.01.2019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C3D-317D-4255-8ED3-9AA81FF615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08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179AF-DA75-46CD-BBC7-4BD8B5BF5490}" type="datetimeFigureOut">
              <a:rPr lang="cs-CZ" smtClean="0"/>
              <a:t>25.01.2019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F1C3D-317D-4255-8ED3-9AA81FF615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520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cs-CZ" b="1" dirty="0" smtClean="0"/>
              <a:t>EU – „Učíme se ze života pro život“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62500" lnSpcReduction="20000"/>
          </a:bodyPr>
          <a:lstStyle/>
          <a:p>
            <a:endParaRPr lang="cs-CZ" sz="4400" b="1" u="sng" dirty="0" smtClean="0">
              <a:solidFill>
                <a:srgbClr val="7030A0"/>
              </a:solidFill>
            </a:endParaRPr>
          </a:p>
          <a:p>
            <a:r>
              <a:rPr lang="cs-CZ" sz="7700" b="1" u="sng" dirty="0" smtClean="0">
                <a:solidFill>
                  <a:srgbClr val="00B0F0"/>
                </a:solidFill>
              </a:rPr>
              <a:t>Ústavní právo - domino</a:t>
            </a:r>
            <a:endParaRPr lang="cs-CZ" sz="7700" b="1" u="sng" dirty="0" smtClean="0">
              <a:solidFill>
                <a:srgbClr val="00B0F0"/>
              </a:solidFill>
            </a:endParaRPr>
          </a:p>
          <a:p>
            <a:r>
              <a:rPr lang="cs-CZ" sz="5400" dirty="0" smtClean="0"/>
              <a:t>9. </a:t>
            </a:r>
            <a:r>
              <a:rPr lang="cs-CZ" sz="5400" dirty="0"/>
              <a:t>A</a:t>
            </a:r>
            <a:endParaRPr lang="cs-CZ" sz="5400" dirty="0" smtClean="0"/>
          </a:p>
          <a:p>
            <a:endParaRPr lang="cs-CZ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5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65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66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408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242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1599" y="-1202268"/>
            <a:ext cx="6908801" cy="9211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959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60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74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b="1" dirty="0" smtClean="0"/>
              <a:t>Implementace krajského akčního plánu Kraje Vysočina I – Učíme se ze života pro život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it-IT" sz="3200" b="1" dirty="0"/>
              <a:t>Registrační číslo: CZ.02.3.68/0.0/0.0/16_034/0008656</a:t>
            </a:r>
            <a:endParaRPr lang="cs-CZ" sz="32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56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Zástupný symbol pro obsah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3600198"/>
              </p:ext>
            </p:extLst>
          </p:nvPr>
        </p:nvGraphicFramePr>
        <p:xfrm>
          <a:off x="457200" y="825499"/>
          <a:ext cx="11468100" cy="4863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84011"/>
                <a:gridCol w="7284089"/>
              </a:tblGrid>
              <a:tr h="964261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Rozvíjená oblast: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</a:rPr>
                        <a:t>      Kompetence </a:t>
                      </a:r>
                      <a:r>
                        <a:rPr lang="cs-CZ" sz="2400" dirty="0">
                          <a:effectLst/>
                        </a:rPr>
                        <a:t>k podnikavosti, iniciativě a kreativitě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15340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Oblast vzdělávání </a:t>
                      </a:r>
                      <a:r>
                        <a:rPr lang="cs-CZ" sz="2400" dirty="0" smtClean="0">
                          <a:effectLst/>
                        </a:rPr>
                        <a:t>/ předmět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Právo (Občanská nauka, Základy společenských věd)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64261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Název aktivity: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Ústavní právo - domino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55039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Stupeň vzdělávání: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SŠ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64261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Ročník: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První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61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Základní informace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Název aktivity/téma:</a:t>
            </a:r>
            <a:r>
              <a:rPr lang="cs-CZ" b="1" dirty="0"/>
              <a:t> </a:t>
            </a:r>
            <a:r>
              <a:rPr lang="cs-CZ" b="1" i="1" dirty="0">
                <a:solidFill>
                  <a:srgbClr val="00B0F0"/>
                </a:solidFill>
              </a:rPr>
              <a:t>Ústavní právo – domino</a:t>
            </a:r>
            <a:r>
              <a:rPr lang="cs-CZ" dirty="0" smtClean="0"/>
              <a:t>.</a:t>
            </a:r>
          </a:p>
          <a:p>
            <a:pPr marL="0" lvl="0" indent="0">
              <a:buNone/>
            </a:pPr>
            <a:endParaRPr lang="cs-CZ" dirty="0"/>
          </a:p>
          <a:p>
            <a:pPr lvl="0"/>
            <a:r>
              <a:rPr lang="cs-CZ" dirty="0"/>
              <a:t>Cílová skupina: </a:t>
            </a:r>
            <a:r>
              <a:rPr lang="cs-CZ" b="1" i="1" dirty="0">
                <a:solidFill>
                  <a:srgbClr val="00B0F0"/>
                </a:solidFill>
              </a:rPr>
              <a:t>žáci 1. ročníku </a:t>
            </a:r>
            <a:r>
              <a:rPr lang="cs-CZ" b="1" i="1" dirty="0" smtClean="0">
                <a:solidFill>
                  <a:srgbClr val="00B0F0"/>
                </a:solidFill>
              </a:rPr>
              <a:t>SŠ, nebo vyšší ročníky ZŠ</a:t>
            </a:r>
          </a:p>
          <a:p>
            <a:pPr marL="0" lvl="0" indent="0">
              <a:buNone/>
            </a:pPr>
            <a:endParaRPr lang="cs-CZ" dirty="0"/>
          </a:p>
          <a:p>
            <a:pPr lvl="0"/>
            <a:r>
              <a:rPr lang="cs-CZ" b="1" dirty="0">
                <a:solidFill>
                  <a:srgbClr val="00B0F0"/>
                </a:solidFill>
              </a:rPr>
              <a:t>Cíl aktivity: </a:t>
            </a:r>
            <a:r>
              <a:rPr lang="cs-CZ" dirty="0"/>
              <a:t>souhrnné opakování pojmů z ústavního práva formou hry domino.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042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899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2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672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43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17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84</Words>
  <Application>Microsoft Office PowerPoint</Application>
  <PresentationFormat>Širokoúhlá obrazovka</PresentationFormat>
  <Paragraphs>38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Motiv Office</vt:lpstr>
      <vt:lpstr>EU – „Učíme se ze života pro život“</vt:lpstr>
      <vt:lpstr> Implementace krajského akčního plánu Kraje Vysočina I – Učíme se ze života pro život </vt:lpstr>
      <vt:lpstr>Prezentace aplikace PowerPoint</vt:lpstr>
      <vt:lpstr>Základní informace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– „Učíme se ze života pro život“</dc:title>
  <dc:creator>ucitel</dc:creator>
  <cp:lastModifiedBy>ucitel</cp:lastModifiedBy>
  <cp:revision>11</cp:revision>
  <dcterms:created xsi:type="dcterms:W3CDTF">2019-01-25T12:17:13Z</dcterms:created>
  <dcterms:modified xsi:type="dcterms:W3CDTF">2019-01-25T12:39:04Z</dcterms:modified>
</cp:coreProperties>
</file>