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9"/>
  </p:notesMasterIdLst>
  <p:handoutMasterIdLst>
    <p:handoutMasterId r:id="rId10"/>
  </p:handoutMasterIdLst>
  <p:sldIdLst>
    <p:sldId id="265" r:id="rId5"/>
    <p:sldId id="268" r:id="rId6"/>
    <p:sldId id="267" r:id="rId7"/>
    <p:sldId id="266" r:id="rId8"/>
  </p:sldIdLst>
  <p:sldSz cx="12188825" cy="6858000"/>
  <p:notesSz cx="6858000" cy="9144000"/>
  <p:custDataLst>
    <p:tags r:id="rId11"/>
  </p:custDataLst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29" autoAdjust="0"/>
  </p:normalViewPr>
  <p:slideViewPr>
    <p:cSldViewPr showGuides="1">
      <p:cViewPr varScale="1">
        <p:scale>
          <a:sx n="67" d="100"/>
          <a:sy n="67" d="100"/>
        </p:scale>
        <p:origin x="66" y="234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8" d="100"/>
          <a:sy n="68" d="100"/>
        </p:scale>
        <p:origin x="280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F348D6A5-469F-4FA4-A147-C8B8EC25BB7B}" type="datetime1">
              <a:rPr lang="cs-CZ" smtClean="0"/>
              <a:t>22. 9. 2018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D9F912AB-2776-42F2-A957-313FC7EFEDB9}" type="slidenum">
              <a:rPr lang="cs-CZ" smtClean="0"/>
              <a:pPr algn="r" rtl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2065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C13C5B1F-949B-4DD0-A78B-C3911861FAC0}" type="datetime1">
              <a:rPr lang="cs-CZ" smtClean="0"/>
              <a:pPr/>
              <a:t>22. 9. 2018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s-CZ" dirty="0" smtClean="0"/>
              <a:t>Kliknutím lze upravit styly předlohy textu.</a:t>
            </a:r>
          </a:p>
          <a:p>
            <a:pPr lvl="1" rtl="0"/>
            <a:r>
              <a:rPr lang="cs-CZ" dirty="0" smtClean="0"/>
              <a:t>Druhá úroveň</a:t>
            </a:r>
          </a:p>
          <a:p>
            <a:pPr lvl="2" rtl="0"/>
            <a:r>
              <a:rPr lang="cs-CZ" dirty="0" smtClean="0"/>
              <a:t>Třetí úroveň</a:t>
            </a:r>
          </a:p>
          <a:p>
            <a:pPr lvl="3" rtl="0"/>
            <a:r>
              <a:rPr lang="cs-CZ" dirty="0" smtClean="0"/>
              <a:t>Čtvrtá úroveň</a:t>
            </a:r>
          </a:p>
          <a:p>
            <a:pPr lvl="4" rtl="0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fld id="{F93199CD-3E1B-4AE6-990F-76F925F5EA9F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657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cs-CZ" smtClean="0"/>
              <a:pPr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4641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1" y="2059012"/>
            <a:ext cx="1219249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664" y="2166365"/>
            <a:ext cx="11468578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5998" spc="15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603" y="3996251"/>
            <a:ext cx="9141619" cy="1309255"/>
          </a:xfrm>
        </p:spPr>
        <p:txBody>
          <a:bodyPr>
            <a:normAutofit/>
          </a:bodyPr>
          <a:lstStyle>
            <a:lvl1pPr marL="0" indent="0" algn="ctr">
              <a:buNone/>
              <a:defRPr sz="19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999"/>
            </a:lvl3pPr>
            <a:lvl4pPr marL="1371189" indent="0" algn="ctr">
              <a:buNone/>
              <a:defRPr sz="1999"/>
            </a:lvl4pPr>
            <a:lvl5pPr marL="1828251" indent="0" algn="ctr">
              <a:buNone/>
              <a:defRPr sz="1999"/>
            </a:lvl5pPr>
            <a:lvl6pPr marL="2285314" indent="0" algn="ctr">
              <a:buNone/>
              <a:defRPr sz="1999"/>
            </a:lvl6pPr>
            <a:lvl7pPr marL="2742377" indent="0" algn="ctr">
              <a:buNone/>
              <a:defRPr sz="1999"/>
            </a:lvl7pPr>
            <a:lvl8pPr marL="3199440" indent="0" algn="ctr">
              <a:buNone/>
              <a:defRPr sz="1999"/>
            </a:lvl8pPr>
            <a:lvl9pPr marL="3656503" indent="0" algn="ctr">
              <a:buNone/>
              <a:defRPr sz="1999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214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E88FA-03BA-466C-A785-263DBDDF76AF}" type="datetime1">
              <a:rPr lang="cs-CZ" smtClean="0"/>
              <a:pPr/>
              <a:t>22. 9. 2018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8018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6963" y="0"/>
            <a:ext cx="274248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58239" y="274638"/>
            <a:ext cx="2401754" cy="5897562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981" y="274638"/>
            <a:ext cx="7971215" cy="5897562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7982" y="6422855"/>
            <a:ext cx="2742482" cy="365125"/>
          </a:xfrm>
        </p:spPr>
        <p:txBody>
          <a:bodyPr/>
          <a:lstStyle/>
          <a:p>
            <a:fld id="{F1632F33-0CE4-4426-B155-942568323885}" type="datetime1">
              <a:rPr lang="cs-CZ" smtClean="0"/>
              <a:pPr/>
              <a:t>22. 9. 2018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5152" y="6422855"/>
            <a:ext cx="4278555" cy="365125"/>
          </a:xfrm>
        </p:spPr>
        <p:txBody>
          <a:bodyPr/>
          <a:lstStyle/>
          <a:p>
            <a:pPr rtl="0"/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0946" y="6422855"/>
            <a:ext cx="879530" cy="365125"/>
          </a:xfrm>
        </p:spPr>
        <p:txBody>
          <a:bodyPr/>
          <a:lstStyle/>
          <a:p>
            <a:pPr rtl="0"/>
            <a:fld id="{2A013F82-EE5E-44EE-A61D-E31C6657F26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2474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9FFC4-6E08-4C95-BBE6-CC62724D5D23}" type="datetime1">
              <a:rPr lang="cs-CZ" smtClean="0"/>
              <a:pPr/>
              <a:t>22. 9. 2018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81776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1" y="2059012"/>
            <a:ext cx="12192492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974" y="2208879"/>
            <a:ext cx="10512862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5998" b="0" spc="150" baseline="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2974" y="4010335"/>
            <a:ext cx="10512862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1999">
                <a:solidFill>
                  <a:schemeClr val="tx2"/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99FFC4-6E08-4C95-BBE6-CC62724D5D23}" type="datetime1">
              <a:rPr lang="cs-CZ" smtClean="0"/>
              <a:pPr/>
              <a:t>22. 9. 2018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13F82-EE5E-44EE-A61D-E31C6657F26F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88656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030" y="2011680"/>
            <a:ext cx="4753642" cy="420624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768" y="2011680"/>
            <a:ext cx="4753642" cy="420624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9FFC4-6E08-4C95-BBE6-CC62724D5D23}" type="datetime1">
              <a:rPr lang="cs-CZ" smtClean="0"/>
              <a:pPr/>
              <a:t>22. 9. 2018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1598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694" y="1913470"/>
            <a:ext cx="4753642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6694" y="2656566"/>
            <a:ext cx="4753642" cy="356616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29607" y="1913470"/>
            <a:ext cx="4753642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29607" y="2656564"/>
            <a:ext cx="4753642" cy="356616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D6EBF-ADC2-4F30-BC6A-A20FAC67007C}" type="datetime1">
              <a:rPr lang="cs-CZ" smtClean="0"/>
              <a:pPr/>
              <a:t>22. 9. 2018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5019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9FFC4-6E08-4C95-BBE6-CC62724D5D23}" type="datetime1">
              <a:rPr lang="cs-CZ" smtClean="0"/>
              <a:pPr/>
              <a:t>22. 9. 2018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2235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9FFC4-6E08-4C95-BBE6-CC62724D5D23}" type="datetime1">
              <a:rPr lang="cs-CZ" smtClean="0"/>
              <a:pPr/>
              <a:t>22. 9. 2018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2325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693" y="2120054"/>
            <a:ext cx="6124885" cy="4114800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6994" y="2147487"/>
            <a:ext cx="3199567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99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4448-F86C-4FF0-A830-90C17E875AEE}" type="datetime1">
              <a:rPr lang="cs-CZ" smtClean="0"/>
              <a:pPr/>
              <a:t>22. 9. 2018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522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79826" y="2211494"/>
            <a:ext cx="6124885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199">
                <a:solidFill>
                  <a:schemeClr val="tx1">
                    <a:lumMod val="50000"/>
                  </a:schemeClr>
                </a:solidFill>
              </a:defRPr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8659" y="2150621"/>
            <a:ext cx="3199567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99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064F1-6E9E-4327-9AE7-D6E65D88A80E}" type="datetime1">
              <a:rPr lang="cs-CZ" smtClean="0"/>
              <a:pPr/>
              <a:t>22. 9. 2018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cs-CZ" smtClean="0"/>
              <a:pPr rtl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4562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5778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606" y="284176"/>
            <a:ext cx="9781532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606" y="2011680"/>
            <a:ext cx="9781532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1953" y="6422855"/>
            <a:ext cx="300011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E099FFC4-6E08-4C95-BBE6-CC62724D5D23}" type="datetime1">
              <a:rPr lang="cs-CZ" smtClean="0"/>
              <a:pPr/>
              <a:t>22. 9. 2018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5014" y="6422855"/>
            <a:ext cx="50431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 rtl="0"/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6151" y="6422855"/>
            <a:ext cx="94601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2A013F82-EE5E-44EE-A61D-E31C6657F26F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32794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126" rtl="0" eaLnBrk="1" latinLnBrk="0" hangingPunct="1">
        <a:lnSpc>
          <a:spcPct val="85000"/>
        </a:lnSpc>
        <a:spcBef>
          <a:spcPct val="0"/>
        </a:spcBef>
        <a:buNone/>
        <a:defRPr sz="3999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25" indent="-182825" algn="l" defTabSz="914126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199" kern="1200">
          <a:solidFill>
            <a:schemeClr val="tx1"/>
          </a:solidFill>
          <a:latin typeface="+mn-lt"/>
          <a:ea typeface="+mn-ea"/>
          <a:cs typeface="+mn-cs"/>
        </a:defRPr>
      </a:lvl1pPr>
      <a:lvl2pPr marL="411357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999" kern="1200">
          <a:solidFill>
            <a:schemeClr val="tx1"/>
          </a:solidFill>
          <a:latin typeface="+mn-lt"/>
          <a:ea typeface="+mn-ea"/>
          <a:cs typeface="+mn-cs"/>
        </a:defRPr>
      </a:lvl2pPr>
      <a:lvl3pPr marL="639888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868419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6951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215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358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8511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5658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-1" y="2276872"/>
            <a:ext cx="12188825" cy="1439416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algn="ctr"/>
            <a:r>
              <a:rPr lang="cs-CZ" dirty="0" err="1"/>
              <a:t>Final</a:t>
            </a:r>
            <a:r>
              <a:rPr lang="cs-CZ" dirty="0"/>
              <a:t> </a:t>
            </a:r>
            <a:r>
              <a:rPr lang="cs-CZ" dirty="0" err="1"/>
              <a:t>project</a:t>
            </a:r>
            <a:r>
              <a:rPr lang="cs-CZ" dirty="0"/>
              <a:t> meeting</a:t>
            </a:r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3574132" y="4941168"/>
            <a:ext cx="52667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/>
              <a:t>Bystřice nad Pernštejnem</a:t>
            </a:r>
            <a:endParaRPr lang="cs-CZ" sz="3600" b="1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42884" y="3222816"/>
            <a:ext cx="1701924" cy="1718352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808920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13892" y="908720"/>
            <a:ext cx="9141619" cy="2611226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188839" y="5101356"/>
            <a:ext cx="9884107" cy="981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799" dirty="0">
                <a:solidFill>
                  <a:srgbClr val="333333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"Podpora Evropské komise při tvorbě této publikace nepředstavuje souhlas</a:t>
            </a:r>
            <a:br>
              <a:rPr lang="cs-CZ" sz="1799" dirty="0">
                <a:solidFill>
                  <a:srgbClr val="333333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799" dirty="0">
                <a:solidFill>
                  <a:srgbClr val="333333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obsahem, který odráží názory pouze autorům a Komise nemůže být zodpovědná za jakékoliv využití informací obsažených v nich. "</a:t>
            </a:r>
            <a:endParaRPr lang="cs-CZ" sz="1999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724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Project evaluation and completion of project outputs</a:t>
            </a:r>
            <a:endParaRPr lang="cs-CZ" b="1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61764" y="2081902"/>
            <a:ext cx="6094754" cy="3418165"/>
          </a:xfrm>
          <a:ln w="38100">
            <a:solidFill>
              <a:schemeClr val="tx1"/>
            </a:solidFill>
          </a:ln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22604" y="2081902"/>
            <a:ext cx="4128460" cy="3096344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42484" y="4653136"/>
            <a:ext cx="2651786" cy="1988840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85002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award of the competition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en-US" b="1" dirty="0" smtClean="0"/>
              <a:t>participants</a:t>
            </a:r>
            <a:r>
              <a:rPr lang="cs-CZ" b="1" dirty="0" smtClean="0"/>
              <a:t> </a:t>
            </a:r>
            <a:r>
              <a:rPr lang="cs-CZ" b="1" dirty="0"/>
              <a:t>- </a:t>
            </a:r>
            <a:r>
              <a:rPr lang="cs-CZ" b="1" dirty="0" err="1"/>
              <a:t>healthy</a:t>
            </a:r>
            <a:r>
              <a:rPr lang="cs-CZ" b="1" dirty="0"/>
              <a:t> </a:t>
            </a:r>
            <a:r>
              <a:rPr lang="cs-CZ" b="1" dirty="0" err="1"/>
              <a:t>lifestyle</a:t>
            </a:r>
            <a:r>
              <a:rPr lang="cs-CZ" b="1" dirty="0"/>
              <a:t> </a:t>
            </a:r>
          </a:p>
        </p:txBody>
      </p:sp>
      <p:pic>
        <p:nvPicPr>
          <p:cNvPr id="9" name="Zástupný symbol pro obsah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3772" y="3705001"/>
            <a:ext cx="4104456" cy="2736304"/>
          </a:xfrm>
          <a:ln w="57150">
            <a:solidFill>
              <a:schemeClr val="tx1"/>
            </a:solidFill>
          </a:ln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94212" y="1988840"/>
            <a:ext cx="4023624" cy="2682416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6580" y="3330048"/>
            <a:ext cx="4366803" cy="2911202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98239" y="5157738"/>
            <a:ext cx="2190266" cy="1460177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39069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uhy">
  <a:themeElements>
    <a:clrScheme name="Pruhy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Pruhy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Pruhy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Motiv Offic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1564227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Take your audience through a digital tunnel where they'll  burst through to the other side and see the information you want to present. Show them lists, charts, tables, SmartArt,  and pictures using a variety of layouts in widescreen (16X9) format. This design works well for subjects on science and technology, computers, communication, and more.   
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2012-05-11T02:04:00+00:00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TP102895246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835483</LocLastLocAttemptVersionLookup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APAuthor xmlns="4873beb7-5857-4685-be1f-d57550cc96cc">
      <UserInfo>
        <DisplayName>REDMOND\v-vaddu</DisplayName>
        <AccountId>2567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LocMarketGroupTiers2 xmlns="4873beb7-5857-4685-be1f-d57550cc96c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228E6B-D70C-44BB-A81F-A245495F612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E41224-0370-4595-877C-23316CD80004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4873beb7-5857-4685-be1f-d57550cc96c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2CCB507-0646-4A50-A4F7-7F385079D5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Pruhy</Template>
  <TotalTime>0</TotalTime>
  <Words>28</Words>
  <Application>Microsoft Office PowerPoint</Application>
  <PresentationFormat>Vlastní</PresentationFormat>
  <Paragraphs>6</Paragraphs>
  <Slides>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1" baseType="lpstr">
      <vt:lpstr>Arial</vt:lpstr>
      <vt:lpstr>Calibri</vt:lpstr>
      <vt:lpstr>Corbel</vt:lpstr>
      <vt:lpstr>Times New Roman</vt:lpstr>
      <vt:lpstr>Verdana</vt:lpstr>
      <vt:lpstr>Wingdings</vt:lpstr>
      <vt:lpstr>Pruhy</vt:lpstr>
      <vt:lpstr>Final project meeting</vt:lpstr>
      <vt:lpstr>Prezentace aplikace PowerPoint</vt:lpstr>
      <vt:lpstr>Project evaluation and completion of project outputs</vt:lpstr>
      <vt:lpstr>award of the competition  participants - healthy lifestyle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2018-09-22T21:08:23Z</dcterms:created>
  <dcterms:modified xsi:type="dcterms:W3CDTF">2018-09-22T21:26:13Z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