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A18F-8981-4246-97CC-947F2466E0E7}" type="datetimeFigureOut">
              <a:rPr lang="cs-CZ" smtClean="0"/>
              <a:t>22. 9. 2018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1CF9-E7D9-4277-95EA-6AB75FA6BC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0595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A18F-8981-4246-97CC-947F2466E0E7}" type="datetimeFigureOut">
              <a:rPr lang="cs-CZ" smtClean="0"/>
              <a:t>22. 9. 2018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1CF9-E7D9-4277-95EA-6AB75FA6BC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50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A18F-8981-4246-97CC-947F2466E0E7}" type="datetimeFigureOut">
              <a:rPr lang="cs-CZ" smtClean="0"/>
              <a:t>22. 9. 2018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1CF9-E7D9-4277-95EA-6AB75FA6BC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558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A18F-8981-4246-97CC-947F2466E0E7}" type="datetimeFigureOut">
              <a:rPr lang="cs-CZ" smtClean="0"/>
              <a:t>22. 9. 2018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1CF9-E7D9-4277-95EA-6AB75FA6BC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08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A18F-8981-4246-97CC-947F2466E0E7}" type="datetimeFigureOut">
              <a:rPr lang="cs-CZ" smtClean="0"/>
              <a:t>22. 9. 2018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1CF9-E7D9-4277-95EA-6AB75FA6BC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4795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A18F-8981-4246-97CC-947F2466E0E7}" type="datetimeFigureOut">
              <a:rPr lang="cs-CZ" smtClean="0"/>
              <a:t>22. 9. 2018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1CF9-E7D9-4277-95EA-6AB75FA6BC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11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A18F-8981-4246-97CC-947F2466E0E7}" type="datetimeFigureOut">
              <a:rPr lang="cs-CZ" smtClean="0"/>
              <a:t>22. 9. 2018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1CF9-E7D9-4277-95EA-6AB75FA6BC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5910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A18F-8981-4246-97CC-947F2466E0E7}" type="datetimeFigureOut">
              <a:rPr lang="cs-CZ" smtClean="0"/>
              <a:t>22. 9. 2018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1CF9-E7D9-4277-95EA-6AB75FA6BC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30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A18F-8981-4246-97CC-947F2466E0E7}" type="datetimeFigureOut">
              <a:rPr lang="cs-CZ" smtClean="0"/>
              <a:t>22. 9. 2018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1CF9-E7D9-4277-95EA-6AB75FA6BC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67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A18F-8981-4246-97CC-947F2466E0E7}" type="datetimeFigureOut">
              <a:rPr lang="cs-CZ" smtClean="0"/>
              <a:t>22. 9. 2018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1CF9-E7D9-4277-95EA-6AB75FA6BC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491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A18F-8981-4246-97CC-947F2466E0E7}" type="datetimeFigureOut">
              <a:rPr lang="cs-CZ" smtClean="0"/>
              <a:t>22. 9. 2018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61CF9-E7D9-4277-95EA-6AB75FA6BC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11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A18F-8981-4246-97CC-947F2466E0E7}" type="datetimeFigureOut">
              <a:rPr lang="cs-CZ" smtClean="0"/>
              <a:t>22. 9. 2018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61CF9-E7D9-4277-95EA-6AB75FA6BC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9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83870" y="1026970"/>
            <a:ext cx="9144000" cy="2387600"/>
          </a:xfr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Project meeting at the beginning of the first year </a:t>
            </a:r>
            <a:r>
              <a:rPr lang="cs-CZ" smtClean="0"/>
              <a:t/>
            </a:r>
            <a:br>
              <a:rPr lang="cs-CZ" smtClean="0"/>
            </a:br>
            <a:r>
              <a:rPr lang="en-US" smtClean="0"/>
              <a:t>of </a:t>
            </a:r>
            <a:r>
              <a:rPr lang="en-US" dirty="0"/>
              <a:t>partnership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189" y="2923391"/>
            <a:ext cx="1453045" cy="1471754"/>
          </a:xfrm>
          <a:prstGeom prst="ellipse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757131" y="4485297"/>
            <a:ext cx="45974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chemeClr val="accent4">
                    <a:lumMod val="75000"/>
                  </a:schemeClr>
                </a:solidFill>
              </a:rPr>
              <a:t>Vranov nad </a:t>
            </a:r>
            <a:r>
              <a:rPr lang="cs-CZ" sz="4400" b="1" dirty="0" err="1" smtClean="0">
                <a:solidFill>
                  <a:schemeClr val="accent4">
                    <a:lumMod val="75000"/>
                  </a:schemeClr>
                </a:solidFill>
              </a:rPr>
              <a:t>Topľou</a:t>
            </a:r>
            <a:endParaRPr lang="cs-CZ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50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49" y="932068"/>
            <a:ext cx="9144000" cy="2611906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1189149" y="5101791"/>
            <a:ext cx="988668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"Podpora Evropské komise při tvorbě této publikace nepředstavuje souhlas</a:t>
            </a:r>
            <a:br>
              <a:rPr lang="cs-CZ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dirty="0">
                <a:solidFill>
                  <a:srgbClr val="333333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obsahem, který odráží názory pouze autorům a Komise nemůže být zodpovědná za jakékoliv využití informací obsažených v nich. "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325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Coordination and detailed planning of project activities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1" y="4306399"/>
            <a:ext cx="2912165" cy="2184124"/>
          </a:xfrm>
          <a:ln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213" y="1912083"/>
            <a:ext cx="6104587" cy="45784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2083"/>
            <a:ext cx="2932575" cy="21994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757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5400" b="1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Working</a:t>
            </a:r>
            <a:r>
              <a:rPr kumimoji="0" lang="cs-CZ" altLang="cs-CZ" sz="54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</a:t>
            </a:r>
            <a:r>
              <a:rPr kumimoji="0" lang="cs-CZ" altLang="cs-CZ" sz="5400" b="1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version</a:t>
            </a:r>
            <a:r>
              <a:rPr kumimoji="0" lang="cs-CZ" alt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4958" y="2082041"/>
            <a:ext cx="2958842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36268"/>
            <a:ext cx="4572638" cy="34294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293" y="3487766"/>
            <a:ext cx="2209210" cy="29456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7879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dirty="0" smtClean="0"/>
              <a:t>D</a:t>
            </a:r>
            <a:r>
              <a:rPr lang="en-US" dirty="0" err="1" smtClean="0"/>
              <a:t>issemination</a:t>
            </a:r>
            <a:r>
              <a:rPr lang="en-US" dirty="0" smtClean="0"/>
              <a:t> </a:t>
            </a:r>
            <a:r>
              <a:rPr lang="en-US" dirty="0"/>
              <a:t>to the management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of </a:t>
            </a:r>
            <a:r>
              <a:rPr lang="en-US" dirty="0" err="1"/>
              <a:t>Vranov</a:t>
            </a:r>
            <a:r>
              <a:rPr lang="en-US" dirty="0"/>
              <a:t> n. T.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3772"/>
            <a:ext cx="3656266" cy="2742200"/>
          </a:xfr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4" b="-434"/>
          <a:stretch/>
        </p:blipFill>
        <p:spPr>
          <a:xfrm>
            <a:off x="4998278" y="2464903"/>
            <a:ext cx="6355522" cy="38133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4408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36</Words>
  <Application>Microsoft Office PowerPoint</Application>
  <PresentationFormat>Širokoúhlá obrazovka</PresentationFormat>
  <Paragraphs>6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inherit</vt:lpstr>
      <vt:lpstr>Times New Roman</vt:lpstr>
      <vt:lpstr>Verdana</vt:lpstr>
      <vt:lpstr>Motiv Office</vt:lpstr>
      <vt:lpstr>Project meeting at the beginning of the first year  of partnership</vt:lpstr>
      <vt:lpstr>Prezentace aplikace PowerPoint</vt:lpstr>
      <vt:lpstr>Coordination and detailed planning of project activities</vt:lpstr>
      <vt:lpstr>Working version </vt:lpstr>
      <vt:lpstr>Dissemination to the management  of Vranov n. T.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meeting at the beginning of the first year of partnership</dc:title>
  <dc:creator>vt188</dc:creator>
  <cp:lastModifiedBy>vt188</cp:lastModifiedBy>
  <cp:revision>3</cp:revision>
  <dcterms:created xsi:type="dcterms:W3CDTF">2018-09-22T20:54:00Z</dcterms:created>
  <dcterms:modified xsi:type="dcterms:W3CDTF">2018-09-22T21:34:43Z</dcterms:modified>
</cp:coreProperties>
</file>