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71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004-E65F-4BFB-A9F2-6EC7AA51FC39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702-AF8E-4EFC-958C-576F48184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4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004-E65F-4BFB-A9F2-6EC7AA51FC39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702-AF8E-4EFC-958C-576F48184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83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004-E65F-4BFB-A9F2-6EC7AA51FC39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702-AF8E-4EFC-958C-576F48184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35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004-E65F-4BFB-A9F2-6EC7AA51FC39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702-AF8E-4EFC-958C-576F48184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63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004-E65F-4BFB-A9F2-6EC7AA51FC39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702-AF8E-4EFC-958C-576F48184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80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004-E65F-4BFB-A9F2-6EC7AA51FC39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702-AF8E-4EFC-958C-576F48184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89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004-E65F-4BFB-A9F2-6EC7AA51FC39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702-AF8E-4EFC-958C-576F48184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65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004-E65F-4BFB-A9F2-6EC7AA51FC39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702-AF8E-4EFC-958C-576F48184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63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004-E65F-4BFB-A9F2-6EC7AA51FC39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702-AF8E-4EFC-958C-576F48184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0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004-E65F-4BFB-A9F2-6EC7AA51FC39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702-AF8E-4EFC-958C-576F48184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6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6004-E65F-4BFB-A9F2-6EC7AA51FC39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702-AF8E-4EFC-958C-576F48184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71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6004-E65F-4BFB-A9F2-6EC7AA51FC39}" type="datetimeFigureOut">
              <a:rPr lang="cs-CZ" smtClean="0"/>
              <a:t>21.03.2019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702-AF8E-4EFC-958C-576F48184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79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cs-CZ" b="1" dirty="0" smtClean="0"/>
              <a:t>EU – „Učíme se ze života pro život“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cs-CZ" sz="4400" b="1" u="sng" dirty="0" smtClean="0">
              <a:solidFill>
                <a:srgbClr val="7030A0"/>
              </a:solidFill>
            </a:endParaRPr>
          </a:p>
          <a:p>
            <a:r>
              <a:rPr lang="cs-CZ" sz="7700" b="1" u="sng" dirty="0" smtClean="0">
                <a:solidFill>
                  <a:srgbClr val="00B0F0"/>
                </a:solidFill>
              </a:rPr>
              <a:t>Rodinný rozpočet</a:t>
            </a:r>
            <a:endParaRPr lang="cs-CZ" sz="7700" b="1" u="sng" dirty="0" smtClean="0">
              <a:solidFill>
                <a:srgbClr val="00B0F0"/>
              </a:solidFill>
            </a:endParaRPr>
          </a:p>
          <a:p>
            <a:r>
              <a:rPr lang="cs-CZ" sz="5400" dirty="0" smtClean="0"/>
              <a:t>9. </a:t>
            </a:r>
            <a:r>
              <a:rPr lang="cs-CZ" sz="5400" dirty="0"/>
              <a:t>B</a:t>
            </a:r>
            <a:endParaRPr lang="cs-CZ" sz="5400" dirty="0" smtClean="0"/>
          </a:p>
          <a:p>
            <a:endParaRPr lang="cs-CZ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b="1" dirty="0" smtClean="0"/>
              <a:t>Implementace krajského akčního plánu Kraje Vysočina I – Učíme se ze života pro život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it-IT" sz="3200" b="1" dirty="0"/>
              <a:t>Registrační číslo: CZ.02.3.68/0.0/0.0/16_034/0008656</a:t>
            </a:r>
            <a:endParaRPr lang="cs-CZ" sz="32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501170"/>
              </p:ext>
            </p:extLst>
          </p:nvPr>
        </p:nvGraphicFramePr>
        <p:xfrm>
          <a:off x="508000" y="1092200"/>
          <a:ext cx="11214100" cy="4916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1342"/>
                <a:gridCol w="7122758"/>
              </a:tblGrid>
              <a:tr h="99225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Rozvíjená oblast: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Kompetence</a:t>
                      </a:r>
                      <a:r>
                        <a:rPr lang="cs-CZ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k podnikavosti, iniciativě a kreativitě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545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Oblast vzdělávání / předmět: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Ekonomika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0872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Název aktivity: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Rodinný</a:t>
                      </a:r>
                      <a:r>
                        <a:rPr lang="cs-CZ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rozpočet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0823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Stupeň vzdělávání: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cs-CZ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stupeň ZŠ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7273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Ročník: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Osmý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1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Základní informace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Název aktivity: </a:t>
            </a:r>
            <a:r>
              <a:rPr lang="cs-CZ" b="1" i="1" dirty="0" smtClean="0">
                <a:solidFill>
                  <a:srgbClr val="7030A0"/>
                </a:solidFill>
              </a:rPr>
              <a:t>Rodinný rozpočet</a:t>
            </a:r>
          </a:p>
          <a:p>
            <a:pPr marL="0" lvl="0" indent="0">
              <a:buNone/>
            </a:pPr>
            <a:endParaRPr lang="cs-CZ" b="1" i="1" dirty="0" smtClean="0">
              <a:solidFill>
                <a:srgbClr val="7030A0"/>
              </a:solidFill>
            </a:endParaRPr>
          </a:p>
          <a:p>
            <a:pPr lvl="0"/>
            <a:r>
              <a:rPr lang="cs-CZ" dirty="0" smtClean="0"/>
              <a:t>Cílová skupina: </a:t>
            </a:r>
            <a:r>
              <a:rPr lang="cs-CZ" b="1" i="1" dirty="0" smtClean="0">
                <a:solidFill>
                  <a:srgbClr val="7030A0"/>
                </a:solidFill>
              </a:rPr>
              <a:t>žáci 8</a:t>
            </a:r>
            <a:r>
              <a:rPr lang="cs-CZ" b="1" i="1" dirty="0" smtClean="0">
                <a:solidFill>
                  <a:srgbClr val="7030A0"/>
                </a:solidFill>
              </a:rPr>
              <a:t>. ročníku ZŠ </a:t>
            </a:r>
          </a:p>
          <a:p>
            <a:pPr marL="0" lvl="0" indent="0">
              <a:buNone/>
            </a:pPr>
            <a:endParaRPr lang="cs-CZ" b="1" i="1" dirty="0" smtClean="0">
              <a:solidFill>
                <a:srgbClr val="7030A0"/>
              </a:solidFill>
            </a:endParaRPr>
          </a:p>
          <a:p>
            <a:pPr lvl="0"/>
            <a:r>
              <a:rPr lang="cs-CZ" b="1" dirty="0" smtClean="0"/>
              <a:t>Cíl aktivity: </a:t>
            </a:r>
          </a:p>
          <a:p>
            <a:pPr lvl="0">
              <a:buNone/>
            </a:pPr>
            <a:r>
              <a:rPr lang="cs-CZ" dirty="0" smtClean="0"/>
              <a:t>a) uvědomění si hodnoty peně</a:t>
            </a:r>
            <a:r>
              <a:rPr lang="cs-CZ" dirty="0" smtClean="0"/>
              <a:t>z</a:t>
            </a:r>
          </a:p>
          <a:p>
            <a:pPr lvl="0">
              <a:buNone/>
            </a:pPr>
            <a:r>
              <a:rPr lang="cs-CZ" dirty="0" smtClean="0"/>
              <a:t>b) </a:t>
            </a:r>
            <a:r>
              <a:rPr lang="cs-CZ" dirty="0"/>
              <a:t>a</a:t>
            </a:r>
            <a:r>
              <a:rPr lang="cs-CZ" dirty="0" smtClean="0"/>
              <a:t>nalýza rodinného rozpočtu</a:t>
            </a:r>
          </a:p>
          <a:p>
            <a:pPr lvl="0">
              <a:buNone/>
            </a:pPr>
            <a:r>
              <a:rPr lang="cs-CZ" dirty="0" smtClean="0"/>
              <a:t>c) porovnání příjmů a výdajů fiktivní rodiny</a:t>
            </a:r>
          </a:p>
        </p:txBody>
      </p:sp>
    </p:spTree>
    <p:extLst>
      <p:ext uri="{BB962C8B-B14F-4D97-AF65-F5344CB8AC3E}">
        <p14:creationId xmlns:p14="http://schemas.microsoft.com/office/powerpoint/2010/main" val="35122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374650"/>
            <a:ext cx="122174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0"/>
            <a:ext cx="5143500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87</Words>
  <Application>Microsoft Office PowerPoint</Application>
  <PresentationFormat>Širokoúhlá obrazovka</PresentationFormat>
  <Paragraphs>41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EU – „Učíme se ze života pro život“</vt:lpstr>
      <vt:lpstr> Implementace krajského akčního plánu Kraje Vysočina I – Učíme se ze života pro život </vt:lpstr>
      <vt:lpstr>Prezentace aplikace PowerPoint</vt:lpstr>
      <vt:lpstr>Základní informace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– „Učíme se ze života pro život“</dc:title>
  <dc:creator>ucitel</dc:creator>
  <cp:lastModifiedBy>ucitel</cp:lastModifiedBy>
  <cp:revision>14</cp:revision>
  <dcterms:created xsi:type="dcterms:W3CDTF">2019-03-21T09:45:47Z</dcterms:created>
  <dcterms:modified xsi:type="dcterms:W3CDTF">2019-03-21T10:16:51Z</dcterms:modified>
</cp:coreProperties>
</file>