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72" r:id="rId13"/>
    <p:sldId id="273" r:id="rId14"/>
    <p:sldId id="268" r:id="rId15"/>
    <p:sldId id="274" r:id="rId16"/>
    <p:sldId id="275" r:id="rId17"/>
    <p:sldId id="276" r:id="rId18"/>
    <p:sldId id="269" r:id="rId19"/>
    <p:sldId id="270" r:id="rId20"/>
    <p:sldId id="277" r:id="rId21"/>
    <p:sldId id="278" r:id="rId22"/>
    <p:sldId id="271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1130-671C-46D6-A8B8-D212D53495A6}" type="datetimeFigureOut">
              <a:rPr lang="cs-CZ" smtClean="0"/>
              <a:t>23. 9. 2018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563E-0BC2-4B81-BABE-6F667D328C6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36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1130-671C-46D6-A8B8-D212D53495A6}" type="datetimeFigureOut">
              <a:rPr lang="cs-CZ" smtClean="0"/>
              <a:t>23. 9. 2018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563E-0BC2-4B81-BABE-6F667D328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1130-671C-46D6-A8B8-D212D53495A6}" type="datetimeFigureOut">
              <a:rPr lang="cs-CZ" smtClean="0"/>
              <a:t>23. 9. 2018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563E-0BC2-4B81-BABE-6F667D328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04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1130-671C-46D6-A8B8-D212D53495A6}" type="datetimeFigureOut">
              <a:rPr lang="cs-CZ" smtClean="0"/>
              <a:t>23. 9. 2018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563E-0BC2-4B81-BABE-6F667D328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47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1130-671C-46D6-A8B8-D212D53495A6}" type="datetimeFigureOut">
              <a:rPr lang="cs-CZ" smtClean="0"/>
              <a:t>23. 9. 2018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563E-0BC2-4B81-BABE-6F667D328C6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36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1130-671C-46D6-A8B8-D212D53495A6}" type="datetimeFigureOut">
              <a:rPr lang="cs-CZ" smtClean="0"/>
              <a:t>23. 9. 2018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563E-0BC2-4B81-BABE-6F667D328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77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1130-671C-46D6-A8B8-D212D53495A6}" type="datetimeFigureOut">
              <a:rPr lang="cs-CZ" smtClean="0"/>
              <a:t>23. 9. 2018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563E-0BC2-4B81-BABE-6F667D328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6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1130-671C-46D6-A8B8-D212D53495A6}" type="datetimeFigureOut">
              <a:rPr lang="cs-CZ" smtClean="0"/>
              <a:t>23. 9. 2018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563E-0BC2-4B81-BABE-6F667D328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2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1130-671C-46D6-A8B8-D212D53495A6}" type="datetimeFigureOut">
              <a:rPr lang="cs-CZ" smtClean="0"/>
              <a:t>23. 9. 2018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563E-0BC2-4B81-BABE-6F667D328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42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DFE1130-671C-46D6-A8B8-D212D53495A6}" type="datetimeFigureOut">
              <a:rPr lang="cs-CZ" smtClean="0"/>
              <a:t>23. 9. 2018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F1563E-0BC2-4B81-BABE-6F667D328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8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1130-671C-46D6-A8B8-D212D53495A6}" type="datetimeFigureOut">
              <a:rPr lang="cs-CZ" smtClean="0"/>
              <a:t>23. 9. 2018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563E-0BC2-4B81-BABE-6F667D328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62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DFE1130-671C-46D6-A8B8-D212D53495A6}" type="datetimeFigureOut">
              <a:rPr lang="cs-CZ" smtClean="0"/>
              <a:t>23. 9. 2018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F1563E-0BC2-4B81-BABE-6F667D328C6C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40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097279" y="1295542"/>
            <a:ext cx="9862642" cy="249299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cs-CZ" altLang="cs-CZ" sz="5400" dirty="0" smtClean="0">
                <a:solidFill>
                  <a:schemeClr val="tx1"/>
                </a:solidFill>
                <a:latin typeface="Arial" panose="020B0604020202020204" pitchFamily="34" charset="0"/>
              </a:rPr>
              <a:t>M</a:t>
            </a:r>
            <a:r>
              <a:rPr lang="en-US" altLang="cs-CZ" sz="5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eeting</a:t>
            </a:r>
            <a:r>
              <a:rPr lang="en-US" altLang="cs-CZ" sz="5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54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altLang="cs-CZ" sz="54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cs-CZ" sz="5400" dirty="0" smtClean="0">
                <a:solidFill>
                  <a:schemeClr val="tx1"/>
                </a:solidFill>
                <a:latin typeface="Arial" panose="020B0604020202020204" pitchFamily="34" charset="0"/>
              </a:rPr>
              <a:t>with </a:t>
            </a:r>
            <a:r>
              <a:rPr lang="en-US" altLang="cs-CZ" sz="5400" dirty="0">
                <a:solidFill>
                  <a:schemeClr val="tx1"/>
                </a:solidFill>
                <a:latin typeface="Arial" panose="020B0604020202020204" pitchFamily="34" charset="0"/>
              </a:rPr>
              <a:t>the </a:t>
            </a:r>
            <a:r>
              <a:rPr lang="en-US" altLang="cs-CZ" sz="5400" dirty="0" smtClean="0">
                <a:solidFill>
                  <a:schemeClr val="tx1"/>
                </a:solidFill>
                <a:latin typeface="Arial" panose="020B0604020202020204" pitchFamily="34" charset="0"/>
              </a:rPr>
              <a:t>mayor</a:t>
            </a:r>
            <a:r>
              <a:rPr lang="cs-CZ" altLang="cs-CZ" sz="5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cs-CZ" sz="5400" dirty="0" smtClean="0">
                <a:solidFill>
                  <a:schemeClr val="tx1"/>
                </a:solidFill>
                <a:latin typeface="Arial" panose="020B0604020202020204" pitchFamily="34" charset="0"/>
              </a:rPr>
              <a:t>or </a:t>
            </a:r>
            <a:r>
              <a:rPr lang="en-US" altLang="cs-CZ" sz="5400" dirty="0">
                <a:solidFill>
                  <a:schemeClr val="tx1"/>
                </a:solidFill>
                <a:latin typeface="Arial" panose="020B0604020202020204" pitchFamily="34" charset="0"/>
              </a:rPr>
              <a:t>deputy </a:t>
            </a:r>
            <a:r>
              <a:rPr lang="en-US" altLang="cs-CZ" sz="5400" dirty="0" smtClean="0">
                <a:solidFill>
                  <a:schemeClr val="tx1"/>
                </a:solidFill>
                <a:latin typeface="Arial" panose="020B0604020202020204" pitchFamily="34" charset="0"/>
              </a:rPr>
              <a:t>mayor</a:t>
            </a:r>
            <a:r>
              <a:rPr lang="cs-CZ" altLang="cs-CZ" sz="54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altLang="cs-CZ" sz="54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kumimoji="0" lang="cs-CZ" altLang="cs-CZ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580" y="621092"/>
            <a:ext cx="1336004" cy="1348900"/>
          </a:xfrm>
          <a:prstGeom prst="ellipse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081" y="4462982"/>
            <a:ext cx="6035038" cy="17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900362"/>
            <a:ext cx="10058400" cy="1424749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b="1" dirty="0" smtClean="0"/>
              <a:t>2016/2017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9674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Vranov nad </a:t>
            </a:r>
            <a:r>
              <a:rPr lang="cs-CZ" dirty="0" err="1" smtClean="0"/>
              <a:t>Topľou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545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862" y="342900"/>
            <a:ext cx="6857999" cy="351472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287" y="2578893"/>
            <a:ext cx="4752974" cy="356473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7046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301" y="328613"/>
            <a:ext cx="7524749" cy="564356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7087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dirty="0" smtClean="0"/>
              <a:t>Bystřice nad Pernštejnem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8994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2" y="244014"/>
            <a:ext cx="7376477" cy="4913774"/>
          </a:xfrm>
          <a:ln w="57150"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987" y="2836418"/>
            <a:ext cx="4099468" cy="307273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8366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908" y="920931"/>
            <a:ext cx="6688183" cy="5016137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8684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27" y="357189"/>
            <a:ext cx="6267450" cy="470058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188" y="2589610"/>
            <a:ext cx="4514849" cy="3386137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7014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900362"/>
            <a:ext cx="10058400" cy="1424749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b="1" dirty="0" smtClean="0"/>
              <a:t>2017/2018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670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Vranov nad </a:t>
            </a:r>
            <a:r>
              <a:rPr lang="cs-CZ" dirty="0" err="1" smtClean="0"/>
              <a:t>Topľou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42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490" y="1960768"/>
            <a:ext cx="9144000" cy="2611906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189149" y="5101791"/>
            <a:ext cx="988668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"Podpora Evropské komise při tvorbě této publikace nepředstavuje souhlas</a:t>
            </a:r>
            <a:br>
              <a:rPr lang="cs-CZ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obsahem, který odráží názory pouze autorům a Komise nemůže být zodpovědná za jakékoliv využití informací obsažených v nich. "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2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2" y="3943351"/>
            <a:ext cx="3257550" cy="21717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8299" y="285750"/>
            <a:ext cx="5598197" cy="346868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1460" y="2950812"/>
            <a:ext cx="3508177" cy="302136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2" y="285750"/>
            <a:ext cx="5067301" cy="337820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8976" y="4110038"/>
            <a:ext cx="3007520" cy="200501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930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237" y="285749"/>
            <a:ext cx="8624887" cy="574992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5415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dirty="0" smtClean="0"/>
              <a:t>Bystřice nad Pernštejnem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206931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297" y="285747"/>
            <a:ext cx="3962401" cy="297180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76" y="285747"/>
            <a:ext cx="3962401" cy="297180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3643311"/>
            <a:ext cx="3238499" cy="242887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231" y="3659384"/>
            <a:ext cx="3195636" cy="2396727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3662955"/>
            <a:ext cx="3143249" cy="2357437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7168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4663" y="257090"/>
            <a:ext cx="6529389" cy="590082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1125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624" y="460375"/>
            <a:ext cx="8128000" cy="54229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8823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900362"/>
            <a:ext cx="10058400" cy="1424749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b="1" dirty="0" smtClean="0"/>
              <a:t>2015/2016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9964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Vranov nad </a:t>
            </a:r>
            <a:r>
              <a:rPr lang="cs-CZ" dirty="0" err="1" smtClean="0"/>
              <a:t>Topľou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8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60" y="285750"/>
            <a:ext cx="4127116" cy="274737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201" y="1271588"/>
            <a:ext cx="7182395" cy="478124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6207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75" y="371475"/>
            <a:ext cx="7267575" cy="545068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121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dirty="0" smtClean="0"/>
              <a:t>Bystřice nad Pernštejnem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208283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76" y="428625"/>
            <a:ext cx="4400550" cy="330041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975" y="1157286"/>
            <a:ext cx="6210299" cy="465772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9615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9776" y="882680"/>
            <a:ext cx="7100262" cy="447502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" y="400050"/>
            <a:ext cx="4014788" cy="284872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226" y="3864658"/>
            <a:ext cx="3176587" cy="1878807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2843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</TotalTime>
  <Words>33</Words>
  <Application>Microsoft Office PowerPoint</Application>
  <PresentationFormat>Širokoúhlá obrazovka</PresentationFormat>
  <Paragraphs>11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Verdana</vt:lpstr>
      <vt:lpstr>Retrospektiva</vt:lpstr>
      <vt:lpstr>Meeting  with the mayor or deputy mayor </vt:lpstr>
      <vt:lpstr>Prezentace aplikace PowerPoint</vt:lpstr>
      <vt:lpstr>2015/2016</vt:lpstr>
      <vt:lpstr>Vranov nad Topľou</vt:lpstr>
      <vt:lpstr>Prezentace aplikace PowerPoint</vt:lpstr>
      <vt:lpstr>Prezentace aplikace PowerPoint</vt:lpstr>
      <vt:lpstr>Bystřice nad Pernštejnem</vt:lpstr>
      <vt:lpstr>Prezentace aplikace PowerPoint</vt:lpstr>
      <vt:lpstr>Prezentace aplikace PowerPoint</vt:lpstr>
      <vt:lpstr>2016/2017</vt:lpstr>
      <vt:lpstr>Vranov nad Topľou</vt:lpstr>
      <vt:lpstr>Prezentace aplikace PowerPoint</vt:lpstr>
      <vt:lpstr>Prezentace aplikace PowerPoint</vt:lpstr>
      <vt:lpstr>Bystřice nad Pernštejnem</vt:lpstr>
      <vt:lpstr>Prezentace aplikace PowerPoint</vt:lpstr>
      <vt:lpstr>Prezentace aplikace PowerPoint</vt:lpstr>
      <vt:lpstr>Prezentace aplikace PowerPoint</vt:lpstr>
      <vt:lpstr>2017/2018</vt:lpstr>
      <vt:lpstr>Vranov nad Topľou</vt:lpstr>
      <vt:lpstr>Prezentace aplikace PowerPoint</vt:lpstr>
      <vt:lpstr>Prezentace aplikace PowerPoint</vt:lpstr>
      <vt:lpstr>Bystřice nad Pernštejnem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 with the mayor or deputy mayor</dc:title>
  <dc:creator>vt188</dc:creator>
  <cp:lastModifiedBy>vt188</cp:lastModifiedBy>
  <cp:revision>7</cp:revision>
  <dcterms:created xsi:type="dcterms:W3CDTF">2018-09-22T19:33:51Z</dcterms:created>
  <dcterms:modified xsi:type="dcterms:W3CDTF">2018-09-23T09:57:50Z</dcterms:modified>
</cp:coreProperties>
</file>