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60" r:id="rId5"/>
    <p:sldId id="261" r:id="rId6"/>
    <p:sldId id="263" r:id="rId7"/>
    <p:sldId id="265" r:id="rId8"/>
    <p:sldId id="268" r:id="rId9"/>
    <p:sldId id="269" r:id="rId10"/>
    <p:sldId id="270" r:id="rId11"/>
    <p:sldId id="271" r:id="rId12"/>
    <p:sldId id="273" r:id="rId13"/>
    <p:sldId id="275" r:id="rId14"/>
    <p:sldId id="276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>
      <p:cViewPr varScale="1">
        <p:scale>
          <a:sx n="89" d="100"/>
          <a:sy n="89" d="100"/>
        </p:scale>
        <p:origin x="23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EBA1-EE10-4A08-A17C-956F21687AA3}" type="datetimeFigureOut">
              <a:rPr lang="cs-CZ" smtClean="0"/>
              <a:t>05.12.2018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5AF8-9C3D-4E49-BFFB-A0CF27277E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2139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EBA1-EE10-4A08-A17C-956F21687AA3}" type="datetimeFigureOut">
              <a:rPr lang="cs-CZ" smtClean="0"/>
              <a:t>05.12.2018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5AF8-9C3D-4E49-BFFB-A0CF27277E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388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EBA1-EE10-4A08-A17C-956F21687AA3}" type="datetimeFigureOut">
              <a:rPr lang="cs-CZ" smtClean="0"/>
              <a:t>05.12.2018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5AF8-9C3D-4E49-BFFB-A0CF27277E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5597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EBA1-EE10-4A08-A17C-956F21687AA3}" type="datetimeFigureOut">
              <a:rPr lang="cs-CZ" smtClean="0"/>
              <a:t>05.12.2018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5AF8-9C3D-4E49-BFFB-A0CF27277E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219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EBA1-EE10-4A08-A17C-956F21687AA3}" type="datetimeFigureOut">
              <a:rPr lang="cs-CZ" smtClean="0"/>
              <a:t>05.12.2018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5AF8-9C3D-4E49-BFFB-A0CF27277E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352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EBA1-EE10-4A08-A17C-956F21687AA3}" type="datetimeFigureOut">
              <a:rPr lang="cs-CZ" smtClean="0"/>
              <a:t>05.12.2018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5AF8-9C3D-4E49-BFFB-A0CF27277E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8620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EBA1-EE10-4A08-A17C-956F21687AA3}" type="datetimeFigureOut">
              <a:rPr lang="cs-CZ" smtClean="0"/>
              <a:t>05.12.2018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5AF8-9C3D-4E49-BFFB-A0CF27277E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81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EBA1-EE10-4A08-A17C-956F21687AA3}" type="datetimeFigureOut">
              <a:rPr lang="cs-CZ" smtClean="0"/>
              <a:t>05.12.2018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5AF8-9C3D-4E49-BFFB-A0CF27277E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5739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EBA1-EE10-4A08-A17C-956F21687AA3}" type="datetimeFigureOut">
              <a:rPr lang="cs-CZ" smtClean="0"/>
              <a:t>05.12.2018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5AF8-9C3D-4E49-BFFB-A0CF27277E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577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EBA1-EE10-4A08-A17C-956F21687AA3}" type="datetimeFigureOut">
              <a:rPr lang="cs-CZ" smtClean="0"/>
              <a:t>05.12.2018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5AF8-9C3D-4E49-BFFB-A0CF27277E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766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EBA1-EE10-4A08-A17C-956F21687AA3}" type="datetimeFigureOut">
              <a:rPr lang="cs-CZ" smtClean="0"/>
              <a:t>05.12.2018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5AF8-9C3D-4E49-BFFB-A0CF27277E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2300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0EBA1-EE10-4A08-A17C-956F21687AA3}" type="datetimeFigureOut">
              <a:rPr lang="cs-CZ" smtClean="0"/>
              <a:t>05.12.2018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55AF8-9C3D-4E49-BFFB-A0CF27277E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89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70624" y="2222937"/>
            <a:ext cx="9144000" cy="3011215"/>
          </a:xfrm>
        </p:spPr>
        <p:txBody>
          <a:bodyPr>
            <a:normAutofit/>
          </a:bodyPr>
          <a:lstStyle/>
          <a:p>
            <a:r>
              <a:rPr lang="cs-CZ" sz="4400" dirty="0"/>
              <a:t>EU- „Učíme se ze života pro život“ </a:t>
            </a:r>
            <a:r>
              <a:rPr lang="cs-CZ" sz="2400" dirty="0"/>
              <a:t>Registrační číslo: CZ.02.3.68/0.0/0.0/16_034/0008656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b="1" dirty="0" smtClean="0"/>
              <a:t>Technický </a:t>
            </a:r>
            <a:r>
              <a:rPr lang="cs-CZ" sz="2400" b="1" dirty="0"/>
              <a:t>výkres </a:t>
            </a:r>
            <a:r>
              <a:rPr lang="cs-CZ" sz="2400" dirty="0" smtClean="0"/>
              <a:t>č</a:t>
            </a:r>
            <a:r>
              <a:rPr lang="cs-CZ" sz="2400" dirty="0"/>
              <a:t>. </a:t>
            </a:r>
            <a:r>
              <a:rPr lang="cs-CZ" sz="2400" dirty="0" smtClean="0"/>
              <a:t>60</a:t>
            </a:r>
            <a:br>
              <a:rPr lang="cs-CZ" sz="2400" dirty="0" smtClean="0"/>
            </a:br>
            <a:r>
              <a:rPr lang="cs-CZ" sz="2400" dirty="0" smtClean="0"/>
              <a:t>Polytechnická výuka - </a:t>
            </a:r>
            <a:r>
              <a:rPr lang="cs-CZ" sz="2400" dirty="0"/>
              <a:t>6. ročník</a:t>
            </a:r>
            <a:br>
              <a:rPr lang="cs-CZ" sz="2400" dirty="0"/>
            </a:br>
            <a:endParaRPr lang="cs-CZ" sz="3600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3513"/>
            <a:ext cx="8248063" cy="1830552"/>
          </a:xfrm>
          <a:prstGeom prst="rect">
            <a:avLst/>
          </a:prstGeom>
        </p:spPr>
      </p:pic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783021" y="-2120845"/>
            <a:ext cx="9144000" cy="1655762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3620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265" y="333254"/>
            <a:ext cx="8101561" cy="6076171"/>
          </a:xfrm>
        </p:spPr>
      </p:pic>
    </p:spTree>
    <p:extLst>
      <p:ext uri="{BB962C8B-B14F-4D97-AF65-F5344CB8AC3E}">
        <p14:creationId xmlns:p14="http://schemas.microsoft.com/office/powerpoint/2010/main" val="1170547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01" y="341880"/>
            <a:ext cx="8021049" cy="6015787"/>
          </a:xfrm>
        </p:spPr>
      </p:pic>
    </p:spTree>
    <p:extLst>
      <p:ext uri="{BB962C8B-B14F-4D97-AF65-F5344CB8AC3E}">
        <p14:creationId xmlns:p14="http://schemas.microsoft.com/office/powerpoint/2010/main" val="708658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55" y="307376"/>
            <a:ext cx="8113064" cy="6084798"/>
          </a:xfrm>
        </p:spPr>
      </p:pic>
    </p:spTree>
    <p:extLst>
      <p:ext uri="{BB962C8B-B14F-4D97-AF65-F5344CB8AC3E}">
        <p14:creationId xmlns:p14="http://schemas.microsoft.com/office/powerpoint/2010/main" val="623662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29" y="385013"/>
            <a:ext cx="7986544" cy="5989908"/>
          </a:xfrm>
        </p:spPr>
      </p:pic>
    </p:spTree>
    <p:extLst>
      <p:ext uri="{BB962C8B-B14F-4D97-AF65-F5344CB8AC3E}">
        <p14:creationId xmlns:p14="http://schemas.microsoft.com/office/powerpoint/2010/main" val="628046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134" y="359134"/>
            <a:ext cx="7986543" cy="5989907"/>
          </a:xfrm>
        </p:spPr>
      </p:pic>
    </p:spTree>
    <p:extLst>
      <p:ext uri="{BB962C8B-B14F-4D97-AF65-F5344CB8AC3E}">
        <p14:creationId xmlns:p14="http://schemas.microsoft.com/office/powerpoint/2010/main" val="1965533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Základní informace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717430" y="1886009"/>
            <a:ext cx="10515600" cy="511863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Název </a:t>
            </a: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</a:rPr>
              <a:t>aktivity/téma: 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Technický výkres</a:t>
            </a:r>
          </a:p>
          <a:p>
            <a:pPr marL="0" lvl="0" indent="0" algn="just">
              <a:buNone/>
            </a:pP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</a:rPr>
              <a:t>Cílová skupina: 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žáci 2. stupně</a:t>
            </a:r>
          </a:p>
          <a:p>
            <a:pPr marL="0" lvl="0" indent="0" algn="just">
              <a:buNone/>
            </a:pP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</a:rPr>
              <a:t>Cíl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aktivity: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upevnění 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postupů při technickém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kreslení, narýsování 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složitějšího technického výkresu.</a:t>
            </a:r>
          </a:p>
          <a:p>
            <a:pPr marL="0" lvl="0" indent="0" algn="just">
              <a:buNone/>
            </a:pP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Pomůcky: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pomocný 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učební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materiál,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rýsovací 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potřeby,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papír 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A4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, případně 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PC.</a:t>
            </a:r>
          </a:p>
          <a:p>
            <a:pPr marL="0" indent="0" algn="just">
              <a:buNone/>
            </a:pP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Motivace </a:t>
            </a: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</a:rPr>
              <a:t>žáků před využitím aktivizační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metody: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Vysvětlení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, že výkres slouží jako dorozumívací prostředek v technice (navrhování nábytku, stavebnictví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).</a:t>
            </a:r>
          </a:p>
          <a:p>
            <a:pPr marL="0" indent="0" algn="just">
              <a:buNone/>
            </a:pP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Očekávaná </a:t>
            </a: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</a:rPr>
              <a:t>doba realizace: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až 2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hodiny</a:t>
            </a:r>
            <a:endParaRPr lang="cs-CZ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 algn="just">
              <a:buNone/>
            </a:pP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orma: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skupinová 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– rozhovor o tom, kde se využívají konzoly (dopravní prostředky, garnýže),</a:t>
            </a:r>
          </a:p>
          <a:p>
            <a:pPr marL="0" lvl="0" indent="0" algn="just">
              <a:buNone/>
            </a:pP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             individuální 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– rýsování,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kreslení</a:t>
            </a:r>
            <a:endParaRPr lang="cs-CZ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 algn="just">
              <a:buNone/>
            </a:pP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Metoda: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individuální 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práce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žáků - 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ři 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práci je třeba žáky průběžně kontrolovat a radit jim. Je důležité sledovat, aby dodržovali zásady technického kreslení (úprava a čistota výkresu, používání čar a kót správným způsobem, umístění objektu a popisového pole na papíře atd.).</a:t>
            </a:r>
          </a:p>
          <a:p>
            <a:pPr marL="0" indent="0" algn="just">
              <a:buNone/>
            </a:pP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853646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02" y="221111"/>
            <a:ext cx="8481124" cy="6360843"/>
          </a:xfrm>
        </p:spPr>
      </p:pic>
    </p:spTree>
    <p:extLst>
      <p:ext uri="{BB962C8B-B14F-4D97-AF65-F5344CB8AC3E}">
        <p14:creationId xmlns:p14="http://schemas.microsoft.com/office/powerpoint/2010/main" val="2052315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035" y="195232"/>
            <a:ext cx="8561637" cy="6421228"/>
          </a:xfrm>
        </p:spPr>
      </p:pic>
    </p:spTree>
    <p:extLst>
      <p:ext uri="{BB962C8B-B14F-4D97-AF65-F5344CB8AC3E}">
        <p14:creationId xmlns:p14="http://schemas.microsoft.com/office/powerpoint/2010/main" val="2632459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760" y="186606"/>
            <a:ext cx="8446619" cy="6334964"/>
          </a:xfrm>
        </p:spPr>
      </p:pic>
    </p:spTree>
    <p:extLst>
      <p:ext uri="{BB962C8B-B14F-4D97-AF65-F5344CB8AC3E}">
        <p14:creationId xmlns:p14="http://schemas.microsoft.com/office/powerpoint/2010/main" val="778339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55" y="341881"/>
            <a:ext cx="8331600" cy="6248700"/>
          </a:xfrm>
        </p:spPr>
      </p:pic>
    </p:spTree>
    <p:extLst>
      <p:ext uri="{BB962C8B-B14F-4D97-AF65-F5344CB8AC3E}">
        <p14:creationId xmlns:p14="http://schemas.microsoft.com/office/powerpoint/2010/main" val="4052921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881" y="419518"/>
            <a:ext cx="7814015" cy="5860511"/>
          </a:xfrm>
        </p:spPr>
      </p:pic>
    </p:spTree>
    <p:extLst>
      <p:ext uri="{BB962C8B-B14F-4D97-AF65-F5344CB8AC3E}">
        <p14:creationId xmlns:p14="http://schemas.microsoft.com/office/powerpoint/2010/main" val="1826690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760" y="272869"/>
            <a:ext cx="8412113" cy="6309085"/>
          </a:xfrm>
        </p:spPr>
      </p:pic>
    </p:spTree>
    <p:extLst>
      <p:ext uri="{BB962C8B-B14F-4D97-AF65-F5344CB8AC3E}">
        <p14:creationId xmlns:p14="http://schemas.microsoft.com/office/powerpoint/2010/main" val="4218818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27" y="367761"/>
            <a:ext cx="8182075" cy="6136556"/>
          </a:xfrm>
        </p:spPr>
      </p:pic>
    </p:spTree>
    <p:extLst>
      <p:ext uri="{BB962C8B-B14F-4D97-AF65-F5344CB8AC3E}">
        <p14:creationId xmlns:p14="http://schemas.microsoft.com/office/powerpoint/2010/main" val="1167017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72</Words>
  <Application>Microsoft Office PowerPoint</Application>
  <PresentationFormat>Širokoúhlá obrazovka</PresentationFormat>
  <Paragraphs>14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EU- „Učíme se ze života pro život“ Registrační číslo: CZ.02.3.68/0.0/0.0/16_034/0008656  Technický výkres č. 60 Polytechnická výuka - 6. ročník </vt:lpstr>
      <vt:lpstr>Základní informace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sup</dc:creator>
  <cp:lastModifiedBy>sup</cp:lastModifiedBy>
  <cp:revision>10</cp:revision>
  <dcterms:created xsi:type="dcterms:W3CDTF">2018-12-03T08:31:31Z</dcterms:created>
  <dcterms:modified xsi:type="dcterms:W3CDTF">2018-12-05T09:15:34Z</dcterms:modified>
</cp:coreProperties>
</file>