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20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85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89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73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2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4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50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24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08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89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4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00FA-FD62-44E9-AA82-A43A3AB1E5D3}" type="datetimeFigureOut">
              <a:rPr lang="cs-CZ" smtClean="0"/>
              <a:t>03.05.2019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3556C-8188-4E80-9BDE-5AB4BBFBBE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cs-CZ" b="1" dirty="0" smtClean="0"/>
              <a:t>EU – „Učíme se ze života pro život“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endParaRPr lang="cs-CZ" sz="4400" b="1" u="sng" dirty="0" smtClean="0">
              <a:solidFill>
                <a:srgbClr val="7030A0"/>
              </a:solidFill>
            </a:endParaRPr>
          </a:p>
          <a:p>
            <a:r>
              <a:rPr lang="cs-CZ" sz="7700" b="1" u="sng" dirty="0" smtClean="0">
                <a:solidFill>
                  <a:srgbClr val="00B0F0"/>
                </a:solidFill>
              </a:rPr>
              <a:t>Třídní volby – utvoření stran</a:t>
            </a:r>
            <a:endParaRPr lang="cs-CZ" sz="7700" b="1" u="sng" dirty="0" smtClean="0">
              <a:solidFill>
                <a:srgbClr val="00B0F0"/>
              </a:solidFill>
            </a:endParaRPr>
          </a:p>
          <a:p>
            <a:r>
              <a:rPr lang="cs-CZ" sz="5400" dirty="0" smtClean="0"/>
              <a:t>6. </a:t>
            </a:r>
            <a:r>
              <a:rPr lang="cs-CZ" sz="5400" dirty="0"/>
              <a:t>B</a:t>
            </a:r>
            <a:endParaRPr lang="cs-CZ" sz="5400" dirty="0" smtClean="0"/>
          </a:p>
          <a:p>
            <a:endParaRPr lang="cs-CZ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61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9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96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4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3000"/>
            <a:ext cx="6858000" cy="91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4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53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3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b="1" dirty="0" smtClean="0"/>
              <a:t>Implementace krajského akčního plánu Kraje Vysočina I – Učíme se ze života pro život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it-IT" sz="3200" b="1" dirty="0"/>
              <a:t>Registrační číslo: CZ.02.3.68/0.0/0.0/16_034/0008656</a:t>
            </a:r>
            <a:endParaRPr lang="cs-CZ" sz="32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1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74308"/>
              </p:ext>
            </p:extLst>
          </p:nvPr>
        </p:nvGraphicFramePr>
        <p:xfrm>
          <a:off x="508000" y="1092200"/>
          <a:ext cx="11214100" cy="4916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1342"/>
                <a:gridCol w="7122758"/>
              </a:tblGrid>
              <a:tr h="99225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Rozvíjená oblast: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Kompetence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 podnikavosti, inciativě a kreativitě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545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vzdělávání / předmět: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Občanská </a:t>
                      </a:r>
                      <a:r>
                        <a:rPr lang="it-IT" sz="2400" dirty="0" smtClean="0">
                          <a:effectLst/>
                        </a:rPr>
                        <a:t>výchova</a:t>
                      </a:r>
                      <a:r>
                        <a:rPr lang="cs-CZ" sz="2400" dirty="0" smtClean="0">
                          <a:effectLst/>
                        </a:rPr>
                        <a:t>, ICT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20872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Název aktivity: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Třídní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volby – utvoření stran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082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Stupeň vzdělávání: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II.</a:t>
                      </a:r>
                      <a:r>
                        <a:rPr lang="cs-CZ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stupeň ZŠ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7273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Ročník: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6</a:t>
                      </a:r>
                      <a:r>
                        <a:rPr lang="cs-CZ" sz="2400" dirty="0" smtClean="0">
                          <a:effectLst/>
                        </a:rPr>
                        <a:t>. </a:t>
                      </a:r>
                      <a:r>
                        <a:rPr lang="cs-CZ" sz="2400" dirty="0">
                          <a:effectLst/>
                        </a:rPr>
                        <a:t>– 9</a:t>
                      </a:r>
                      <a:r>
                        <a:rPr lang="cs-CZ" sz="2400" dirty="0" smtClean="0">
                          <a:effectLst/>
                        </a:rPr>
                        <a:t>. ročník</a:t>
                      </a:r>
                      <a:endParaRPr lang="cs-CZ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8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Základní informace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Název aktivity: </a:t>
            </a:r>
            <a:r>
              <a:rPr lang="cs-CZ" b="1" i="1" dirty="0" smtClean="0">
                <a:solidFill>
                  <a:srgbClr val="7030A0"/>
                </a:solidFill>
              </a:rPr>
              <a:t>Třídní volby – utvoření stran</a:t>
            </a:r>
            <a:endParaRPr lang="cs-CZ" b="1" i="1" dirty="0" smtClean="0">
              <a:solidFill>
                <a:srgbClr val="7030A0"/>
              </a:solidFill>
            </a:endParaRPr>
          </a:p>
          <a:p>
            <a:pPr lvl="0"/>
            <a:r>
              <a:rPr lang="cs-CZ" dirty="0" smtClean="0"/>
              <a:t>Cílová skupina: </a:t>
            </a:r>
            <a:r>
              <a:rPr lang="cs-CZ" b="1" i="1" dirty="0" smtClean="0">
                <a:solidFill>
                  <a:srgbClr val="7030A0"/>
                </a:solidFill>
              </a:rPr>
              <a:t>žáci </a:t>
            </a:r>
            <a:r>
              <a:rPr lang="cs-CZ" b="1" i="1" dirty="0" smtClean="0">
                <a:solidFill>
                  <a:srgbClr val="7030A0"/>
                </a:solidFill>
              </a:rPr>
              <a:t>6. </a:t>
            </a:r>
            <a:r>
              <a:rPr lang="cs-CZ" b="1" i="1" dirty="0" smtClean="0">
                <a:solidFill>
                  <a:srgbClr val="7030A0"/>
                </a:solidFill>
              </a:rPr>
              <a:t>– 9. ročníku </a:t>
            </a:r>
            <a:r>
              <a:rPr lang="cs-CZ" b="1" i="1" dirty="0" smtClean="0">
                <a:solidFill>
                  <a:srgbClr val="7030A0"/>
                </a:solidFill>
              </a:rPr>
              <a:t>ZŠ</a:t>
            </a:r>
          </a:p>
          <a:p>
            <a:pPr marL="0" lvl="0" indent="0">
              <a:buNone/>
            </a:pPr>
            <a:endParaRPr lang="cs-CZ" b="1" i="1" dirty="0" smtClean="0">
              <a:solidFill>
                <a:srgbClr val="7030A0"/>
              </a:solidFill>
            </a:endParaRPr>
          </a:p>
          <a:p>
            <a:pPr lvl="0"/>
            <a:r>
              <a:rPr lang="cs-CZ" b="1" dirty="0" smtClean="0"/>
              <a:t>Cíl aktivity: </a:t>
            </a:r>
            <a:r>
              <a:rPr lang="cs-CZ" dirty="0" smtClean="0"/>
              <a:t>aktivita je zaměřena na rozvoj tzv. měkkých dovedností a u nižších ročníků lze použít jako praktická ukázka fungování zastupitelské demokracie.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6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6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978" y="0"/>
            <a:ext cx="51435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47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0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92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1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110</Words>
  <Application>Microsoft Office PowerPoint</Application>
  <PresentationFormat>Širokoúhlá obrazovka</PresentationFormat>
  <Paragraphs>38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EU – „Učíme se ze života pro život“</vt:lpstr>
      <vt:lpstr> Implementace krajského akčního plánu Kraje Vysočina I – Učíme se ze života pro život </vt:lpstr>
      <vt:lpstr>Prezentace aplikace PowerPoint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– „Učíme se ze života pro život“</dc:title>
  <dc:creator>ucitel</dc:creator>
  <cp:lastModifiedBy>ucitel</cp:lastModifiedBy>
  <cp:revision>18</cp:revision>
  <dcterms:created xsi:type="dcterms:W3CDTF">2019-05-03T10:36:49Z</dcterms:created>
  <dcterms:modified xsi:type="dcterms:W3CDTF">2019-05-03T10:53:01Z</dcterms:modified>
</cp:coreProperties>
</file>