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0" r:id="rId4"/>
    <p:sldId id="259" r:id="rId5"/>
    <p:sldId id="264" r:id="rId6"/>
    <p:sldId id="261" r:id="rId7"/>
    <p:sldId id="262" r:id="rId8"/>
    <p:sldId id="263" r:id="rId9"/>
    <p:sldId id="257" r:id="rId10"/>
    <p:sldId id="258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1E0D-74B1-4D95-9D26-1958A306B80F}" type="datetimeFigureOut">
              <a:rPr lang="cs-CZ" smtClean="0"/>
              <a:t>18. 9. 2018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1372-7E16-4148-9DDD-A1CD8707FD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93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1E0D-74B1-4D95-9D26-1958A306B80F}" type="datetimeFigureOut">
              <a:rPr lang="cs-CZ" smtClean="0"/>
              <a:t>18. 9. 2018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1372-7E16-4148-9DDD-A1CD8707FD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42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1E0D-74B1-4D95-9D26-1958A306B80F}" type="datetimeFigureOut">
              <a:rPr lang="cs-CZ" smtClean="0"/>
              <a:t>18. 9. 2018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1372-7E16-4148-9DDD-A1CD8707FD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8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1E0D-74B1-4D95-9D26-1958A306B80F}" type="datetimeFigureOut">
              <a:rPr lang="cs-CZ" smtClean="0"/>
              <a:t>18. 9. 2018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1372-7E16-4148-9DDD-A1CD8707FD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55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1E0D-74B1-4D95-9D26-1958A306B80F}" type="datetimeFigureOut">
              <a:rPr lang="cs-CZ" smtClean="0"/>
              <a:t>18. 9. 2018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1372-7E16-4148-9DDD-A1CD8707FD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462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1E0D-74B1-4D95-9D26-1958A306B80F}" type="datetimeFigureOut">
              <a:rPr lang="cs-CZ" smtClean="0"/>
              <a:t>18. 9. 2018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1372-7E16-4148-9DDD-A1CD8707FD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975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1E0D-74B1-4D95-9D26-1958A306B80F}" type="datetimeFigureOut">
              <a:rPr lang="cs-CZ" smtClean="0"/>
              <a:t>18. 9. 2018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1372-7E16-4148-9DDD-A1CD8707FD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862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1E0D-74B1-4D95-9D26-1958A306B80F}" type="datetimeFigureOut">
              <a:rPr lang="cs-CZ" smtClean="0"/>
              <a:t>18. 9. 2018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1372-7E16-4148-9DDD-A1CD8707FD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84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1E0D-74B1-4D95-9D26-1958A306B80F}" type="datetimeFigureOut">
              <a:rPr lang="cs-CZ" smtClean="0"/>
              <a:t>18. 9. 2018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1372-7E16-4148-9DDD-A1CD8707FD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10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1E0D-74B1-4D95-9D26-1958A306B80F}" type="datetimeFigureOut">
              <a:rPr lang="cs-CZ" smtClean="0"/>
              <a:t>18. 9. 2018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1372-7E16-4148-9DDD-A1CD8707FD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2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1E0D-74B1-4D95-9D26-1958A306B80F}" type="datetimeFigureOut">
              <a:rPr lang="cs-CZ" smtClean="0"/>
              <a:t>18. 9. 2018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1372-7E16-4148-9DDD-A1CD8707FD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78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41E0D-74B1-4D95-9D26-1958A306B80F}" type="datetimeFigureOut">
              <a:rPr lang="cs-CZ" smtClean="0"/>
              <a:t>18. 9. 2018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91372-7E16-4148-9DDD-A1CD8707FD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78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14333" y="253049"/>
            <a:ext cx="6800045" cy="2308324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altLang="cs-CZ" sz="3200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effectLst/>
              <a:latin typeface="Segoe Print" panose="02000600000000000000" pitchFamily="2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360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Segoe Print" panose="02000600000000000000" pitchFamily="2" charset="0"/>
              </a:rPr>
              <a:t>Art </a:t>
            </a:r>
            <a:r>
              <a:rPr kumimoji="0" lang="cs-CZ" altLang="cs-CZ" sz="360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Segoe Print" panose="02000600000000000000" pitchFamily="2" charset="0"/>
              </a:rPr>
              <a:t>competition</a:t>
            </a:r>
            <a:endParaRPr kumimoji="0" lang="cs-CZ" altLang="cs-CZ" sz="3600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effectLst/>
              <a:latin typeface="Segoe Print" panose="02000600000000000000" pitchFamily="2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320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Segoe Print" panose="02000600000000000000" pitchFamily="2" charset="0"/>
              </a:rPr>
              <a:t> </a:t>
            </a:r>
            <a:br>
              <a:rPr kumimoji="0" lang="cs-CZ" altLang="cs-CZ" sz="320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Segoe Print" panose="02000600000000000000" pitchFamily="2" charset="0"/>
              </a:rPr>
            </a:br>
            <a:r>
              <a:rPr kumimoji="0" lang="cs-CZ" altLang="cs-CZ" sz="360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Segoe Print" panose="02000600000000000000" pitchFamily="2" charset="0"/>
              </a:rPr>
              <a:t>Healthy</a:t>
            </a:r>
            <a:r>
              <a:rPr kumimoji="0" lang="cs-CZ" altLang="cs-CZ" sz="360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kumimoji="0" lang="cs-CZ" altLang="cs-CZ" sz="360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Segoe Print" panose="02000600000000000000" pitchFamily="2" charset="0"/>
              </a:rPr>
              <a:t>lifestyle</a:t>
            </a:r>
            <a:endParaRPr lang="cs-CZ" altLang="cs-CZ" sz="3200" b="0" dirty="0">
              <a:solidFill>
                <a:srgbClr val="212121"/>
              </a:solidFill>
              <a:latin typeface="Segoe Print" panose="02000600000000000000" pitchFamily="2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95" y="2730323"/>
            <a:ext cx="5930719" cy="39538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040" y="1891674"/>
            <a:ext cx="1493929" cy="150834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43180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12" y="721218"/>
            <a:ext cx="7895452" cy="553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858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0" y="4559121"/>
            <a:ext cx="8207082" cy="18043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bdélník 2"/>
          <p:cNvSpPr/>
          <p:nvPr/>
        </p:nvSpPr>
        <p:spPr>
          <a:xfrm>
            <a:off x="2530699" y="2068742"/>
            <a:ext cx="4572000" cy="18705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"Podpora Evropské komise při tvorbě této publikace nepředstavuje souhlas</a:t>
            </a:r>
            <a:br>
              <a:rPr lang="cs-CZ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obsahem, který odráží názory pouze autorům a Komise nemůže být zodpovědná za jakékoliv využití informací obsažených v nich. "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07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98" y="355242"/>
            <a:ext cx="86400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9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093" y="811369"/>
            <a:ext cx="8640000" cy="51901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12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425" y="106251"/>
            <a:ext cx="4739426" cy="315961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6394" y="3445099"/>
            <a:ext cx="4340180" cy="325513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215" y="3834850"/>
            <a:ext cx="4043967" cy="247563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4429" y="581053"/>
            <a:ext cx="3683357" cy="221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5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69" y="128789"/>
            <a:ext cx="8749047" cy="65617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7640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095" y="450760"/>
            <a:ext cx="8382537" cy="55883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990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58" y="515155"/>
            <a:ext cx="8440491" cy="56269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948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20" y="579551"/>
            <a:ext cx="8157267" cy="57310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50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13</Words>
  <Application>Microsoft Office PowerPoint</Application>
  <PresentationFormat>Předvádění na obrazovce (4:3)</PresentationFormat>
  <Paragraphs>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Segoe Print</vt:lpstr>
      <vt:lpstr>Times New Roman</vt:lpstr>
      <vt:lpstr>Verdana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vt188</dc:creator>
  <cp:lastModifiedBy>vt188</cp:lastModifiedBy>
  <cp:revision>4</cp:revision>
  <dcterms:created xsi:type="dcterms:W3CDTF">2018-09-18T19:06:12Z</dcterms:created>
  <dcterms:modified xsi:type="dcterms:W3CDTF">2018-09-18T19:39:49Z</dcterms:modified>
</cp:coreProperties>
</file>