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4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1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8908A-7F29-4BFA-BEC1-4569E8C628D8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8321C-491B-4AFA-8875-91514A3D3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58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8321C-491B-4AFA-8875-91514A3D3C4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13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DE2C1-4A51-F4AC-4BC8-F0056B57A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6FD740-6326-1FE2-A463-E485A943D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7737AF-5A09-EB43-53FD-6001727A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0B9615-2416-FB39-0E63-247CA962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021A3-46F3-50CC-AFA3-744BB495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64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B2622-F56B-A576-0AE6-AE553DDD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D47C41-ECA6-C6C3-E161-CAC490CAB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8028EE-0D98-F6DF-8514-7DFBDBD0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5359E9-E45D-268F-59AF-ADB89359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18F44A-F042-B4A5-12D8-5636AF40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20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8273D75-04AB-2652-D76D-58EBAF4EF3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DD40BF8-D45B-CB66-B909-5ACEEF64F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2B25D9-75B8-CE7E-6EEC-73C01343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E01DD2-A00E-CBF9-1A59-F94AC351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9B65FC-4FB8-5EBD-8116-F862FBB8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16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7DC7F-8F50-2C8C-2B89-C108666B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17B3C3-D32D-7B99-EFFB-BC30A438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5A9549-FC2F-2D17-3F88-FF0E6161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31FBCA-7932-CEFF-D39A-63F3A310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356D7A-F8EE-FE62-8F2A-AD41225C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605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6EBC6-C185-0741-739F-2D6FDBD4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A70B78-1442-52F6-1265-899160FF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E5D3FD-C6F5-75F1-949B-63E15143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4FD990-B0B1-E918-2ABE-6D2F85AD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AC311A-910B-DC8F-E08B-ECFB668F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35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9342B-72B4-76CF-4DA3-A09EF1EEE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D6A276-93B2-5ED0-3728-5D678EBCF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67B69A-F938-7516-DFDC-0044BD1C1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C16DC6-3DE1-6D2D-DB18-81A4A4083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B93666-7B54-335B-2778-331DF9F59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A70D4E-35B0-710C-1B77-7315D430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CE7B64-D3DE-18F4-B207-8E36E864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25C565-FD6E-2403-B7D8-A5D83B4BE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AE54AC-9B93-3746-BFA9-E627AAEDB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7C4584-DCDF-2D8B-4AB5-17D0C74D8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33B805-B67E-F180-71F8-73B0282E8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45C9557-FC04-6314-2DA8-921B43D74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1DA052-619D-1195-BE41-8ACCDD96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F66F254-3859-715A-09D5-FA964A15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52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DFDEA-EB88-99B3-E059-22DF8FF3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6942A8-F019-2174-5A16-4573C6CA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C36EC8-BB16-EB4F-0F84-2ED30BDF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CD47A2-5B16-3D24-7C5F-66BBE8FD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13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747CDED-8B98-A741-DDFB-91A5A356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3D24A38-67C7-B96A-B48F-0DF1692C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13E2391-9A1B-896B-22AF-10CFAA81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6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7A217-6D92-2807-A666-0B4B77AA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49AEF-B53E-D27C-7818-07EDAAF10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33AE01-9AAE-13EF-B90B-737487E50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BECA03-419B-E4EB-08DB-483C6672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6BED89-B26B-18C7-3FC4-E507CC178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62B7B5-9A98-0DFD-DFA8-46E6670B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89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A56F0-6015-9E83-2024-13DBC205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139EBCE-9B4C-1231-B4E8-D2E4DE206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6FAA3E-943A-A193-8CEF-93A8FA3C8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CB665D4-B872-94FB-287C-95EE2298F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DE06CD-FE6D-86E7-8E3A-633D4CD26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FBB5CD-1E1B-E6C0-8E02-6E2D94717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64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FE5326-677C-8CE7-F4DE-61D246EB5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CF9B2C-2E5F-E193-376A-128F182B4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8E6C9D-00AF-9C90-18B9-7C2B46E9D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A3102D-698B-4A7D-9A63-171A6268EB3E}" type="datetimeFigureOut">
              <a:rPr lang="cs-CZ" smtClean="0"/>
              <a:t>18.05.2026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311E11-4662-FADD-8CA1-A2E4F2CA0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04B0CD-EFF1-07A7-4AD5-BD0AF92DA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A78B4D-78B1-4108-8A24-FAEC51D43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90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osoba, boty, basketbal&#10;&#10;Obsah generovaný pomocí AI může být nesprávný.">
            <a:extLst>
              <a:ext uri="{FF2B5EF4-FFF2-40B4-BE49-F238E27FC236}">
                <a16:creationId xmlns:a16="http://schemas.microsoft.com/office/drawing/2014/main" id="{DFF38EF9-B230-F505-F783-B074CCBDE1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4" r="-1" b="7027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E048832-202C-A194-EF08-B7ACBD8C4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</a:rPr>
              <a:t>Sdílení zkušeností </a:t>
            </a:r>
            <a:br>
              <a:rPr lang="cs-CZ" sz="6600" dirty="0">
                <a:solidFill>
                  <a:schemeClr val="bg1"/>
                </a:solidFill>
              </a:rPr>
            </a:br>
            <a:r>
              <a:rPr lang="cs-CZ" sz="6600" dirty="0">
                <a:solidFill>
                  <a:schemeClr val="bg1"/>
                </a:solidFill>
              </a:rPr>
              <a:t>z mobility na Slovensku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FEFBF8-2012-C2D8-CEF3-C39700651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29. ledna 2026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Základní škola Bystřice n. P., Nádražní 615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7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B469DE-FB6A-4EC5-D459-C96C56F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pl-PL" sz="5200"/>
              <a:t>Co jsme zažili během mobility</a:t>
            </a:r>
            <a:endParaRPr lang="cs-CZ" sz="5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osoba, muž, text&#10;&#10;Obsah generovaný pomocí AI může být nesprávný.">
            <a:extLst>
              <a:ext uri="{FF2B5EF4-FFF2-40B4-BE49-F238E27FC236}">
                <a16:creationId xmlns:a16="http://schemas.microsoft.com/office/drawing/2014/main" id="{D2404857-38F6-B75B-B36D-F28747A59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30"/>
          <a:stretch>
            <a:fillRect/>
          </a:stretch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7" name="Obrázek 6" descr="Obsah obrázku text, oblečení, osoba, džínsy&#10;&#10;Obsah generovaný pomocí AI může být nesprávný.">
            <a:extLst>
              <a:ext uri="{FF2B5EF4-FFF2-40B4-BE49-F238E27FC236}">
                <a16:creationId xmlns:a16="http://schemas.microsoft.com/office/drawing/2014/main" id="{7372208A-5505-0D60-7C5A-887C2B99C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30"/>
          <a:stretch>
            <a:fillRect/>
          </a:stretch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5108CA-AB5A-40E3-949C-19F2D7CBA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Žáci představili spolužákům svůj digitální deník z pobytu na partnerské škole ZŠ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Juh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 ve Vranově nad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Topľou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cs-CZ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Pomocí fotografií a videí přiblížili průběh mobility, společné aktivity, práci s digitálními technologiemi </a:t>
            </a:r>
            <a:br>
              <a:rPr lang="cs-CZ" sz="20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i poznávání slovenských tradic.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6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48BE7C-3C61-48D3-9C3F-F1624818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cs-CZ" sz="4800"/>
              <a:t>Vánoční tradice a interaktivní kvíz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oblečení, Lidská tvář, osoba, žena&#10;&#10;Obsah generovaný pomocí AI může být nesprávný.">
            <a:extLst>
              <a:ext uri="{FF2B5EF4-FFF2-40B4-BE49-F238E27FC236}">
                <a16:creationId xmlns:a16="http://schemas.microsoft.com/office/drawing/2014/main" id="{C1FCDCAB-EF19-790B-B94A-F5E3E3707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0"/>
          <a:stretch>
            <a:fillRect/>
          </a:stretch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5" name="Obrázek 4" descr="Obsah obrázku osoba, interiér, oblečení, sportovní hra&#10;&#10;Obsah generovaný pomocí AI může být nesprávný.">
            <a:extLst>
              <a:ext uri="{FF2B5EF4-FFF2-40B4-BE49-F238E27FC236}">
                <a16:creationId xmlns:a16="http://schemas.microsoft.com/office/drawing/2014/main" id="{717C49E8-FE7A-885B-9BC7-7674841C6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7978"/>
          <a:stretch>
            <a:fillRect/>
          </a:stretch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FF69D3-6D68-CB70-2C22-AAFAC15E4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Součástí prezentace byla ukázka vánočních tradic ve východoslovenském nářečí a interaktivní kvíz v aplikaci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</a:rPr>
              <a:t>Blooket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 zaměřený na tradici svatého Martina.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166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B9B3BE-C648-E25E-9B30-3B7C34A1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cs-CZ" sz="5600"/>
              <a:t>Přínos pro celou školu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osoba, interiér, lidé&#10;&#10;Obsah generovaný pomocí AI může být nesprávný.">
            <a:extLst>
              <a:ext uri="{FF2B5EF4-FFF2-40B4-BE49-F238E27FC236}">
                <a16:creationId xmlns:a16="http://schemas.microsoft.com/office/drawing/2014/main" id="{7DD88CDA-1C70-DA18-BCFF-9364AEF5C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" b="15481"/>
          <a:stretch>
            <a:fillRect/>
          </a:stretch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7" name="Obrázek 6" descr="Obsah obrázku oblečení, osoba, interiér, židle&#10;&#10;Obsah generovaný pomocí AI může být nesprávný.">
            <a:extLst>
              <a:ext uri="{FF2B5EF4-FFF2-40B4-BE49-F238E27FC236}">
                <a16:creationId xmlns:a16="http://schemas.microsoft.com/office/drawing/2014/main" id="{C894019F-E8F0-6A23-4C22-2A62567EE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4" b="10875"/>
          <a:stretch>
            <a:fillRect/>
          </a:stretch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3638B0-62A7-E7D3-C22C-D28806763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000">
                <a:solidFill>
                  <a:schemeClr val="tx1">
                    <a:alpha val="80000"/>
                  </a:schemeClr>
                </a:solidFill>
              </a:rPr>
              <a:t>Prezentace byla součástí šíření výsledků projektu Erasmus+. Účastníci mobility rozvíjeli komunikační a digitální kompetence a motivovali své spolužáky k zájmu o mezinárodní spolupráci, moderní technologie a kulturní tradice.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56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F690386D-1660-C7F8-2860-10718B63C1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3801435"/>
            <a:ext cx="10515600" cy="2375528"/>
          </a:xfrm>
        </p:spPr>
        <p:txBody>
          <a:bodyPr/>
          <a:lstStyle/>
          <a:p>
            <a:pPr lvl="0"/>
            <a:r>
              <a:rPr lang="cs-CZ"/>
              <a:t>„Financováno Evropskou unií. Vyjádřené názory a stanoviska představují názory a stanoviska autorů a nemusí nutně odrážet názory a stanoviska Evropské unie nebo Domu zahraniční spolupráce. Evropská unie ani poskytovatel grantu za ně nenesou odpovědnost.“</a:t>
            </a:r>
          </a:p>
          <a:p>
            <a:pPr lvl="0"/>
            <a:endParaRPr lang="cs-CZ"/>
          </a:p>
        </p:txBody>
      </p:sp>
      <p:pic>
        <p:nvPicPr>
          <p:cNvPr id="3" name="Obrázek 3" descr="Obsah obrázku text, Písmo, Elektricky modrá, logo&#10;&#10;Obsah vygenerovaný umělou inteligencí může být nesprávný.">
            <a:extLst>
              <a:ext uri="{FF2B5EF4-FFF2-40B4-BE49-F238E27FC236}">
                <a16:creationId xmlns:a16="http://schemas.microsoft.com/office/drawing/2014/main" id="{26DD5891-9F00-56E9-F5D0-53391A93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39" y="1001075"/>
            <a:ext cx="10671048" cy="27157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165</Words>
  <Application>Microsoft Office PowerPoint</Application>
  <PresentationFormat>Širokoúhlá obrazovka</PresentationFormat>
  <Paragraphs>12</Paragraphs>
  <Slides>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Motiv Office</vt:lpstr>
      <vt:lpstr>Sdílení zkušeností  z mobility na Slovensku</vt:lpstr>
      <vt:lpstr>Co jsme zažili během mobility</vt:lpstr>
      <vt:lpstr>Vánoční tradice a interaktivní kvíz</vt:lpstr>
      <vt:lpstr>Přínos pro celou školu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Lukáš Trybula</dc:creator>
  <cp:lastModifiedBy>Uzivatel</cp:lastModifiedBy>
  <cp:revision>2</cp:revision>
  <dcterms:created xsi:type="dcterms:W3CDTF">2026-05-17T15:00:24Z</dcterms:created>
  <dcterms:modified xsi:type="dcterms:W3CDTF">2026-05-18T05:27:42Z</dcterms:modified>
</cp:coreProperties>
</file>