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4" d="100"/>
          <a:sy n="104" d="100"/>
        </p:scale>
        <p:origin x="316"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0B99AA-35AB-5A2D-8343-36676903F692}"/>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D94FE6F-E4F2-9411-1C7D-8BB5C52090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9FFB1531-4E00-44DB-847C-699D9B29D591}"/>
              </a:ext>
            </a:extLst>
          </p:cNvPr>
          <p:cNvSpPr>
            <a:spLocks noGrp="1"/>
          </p:cNvSpPr>
          <p:nvPr>
            <p:ph type="dt" sz="half" idx="10"/>
          </p:nvPr>
        </p:nvSpPr>
        <p:spPr/>
        <p:txBody>
          <a:bodyPr/>
          <a:lstStyle/>
          <a:p>
            <a:fld id="{311FB887-1A0C-417D-8369-44B638CE91F5}" type="datetimeFigureOut">
              <a:rPr lang="cs-CZ" smtClean="0"/>
              <a:t>18.05.2026</a:t>
            </a:fld>
            <a:endParaRPr lang="cs-CZ"/>
          </a:p>
        </p:txBody>
      </p:sp>
      <p:sp>
        <p:nvSpPr>
          <p:cNvPr id="5" name="Zástupný symbol pro zápatí 4">
            <a:extLst>
              <a:ext uri="{FF2B5EF4-FFF2-40B4-BE49-F238E27FC236}">
                <a16:creationId xmlns:a16="http://schemas.microsoft.com/office/drawing/2014/main" id="{80A8FE3C-E8F3-469F-962D-4AB15E7F444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694D74B-8C4B-B2F1-E697-4BA9FC101834}"/>
              </a:ext>
            </a:extLst>
          </p:cNvPr>
          <p:cNvSpPr>
            <a:spLocks noGrp="1"/>
          </p:cNvSpPr>
          <p:nvPr>
            <p:ph type="sldNum" sz="quarter" idx="12"/>
          </p:nvPr>
        </p:nvSpPr>
        <p:spPr/>
        <p:txBody>
          <a:bodyPr/>
          <a:lstStyle/>
          <a:p>
            <a:fld id="{BAEEC59D-45B6-454A-AA2B-DC338760F7FF}" type="slidenum">
              <a:rPr lang="cs-CZ" smtClean="0"/>
              <a:t>‹#›</a:t>
            </a:fld>
            <a:endParaRPr lang="cs-CZ"/>
          </a:p>
        </p:txBody>
      </p:sp>
    </p:spTree>
    <p:extLst>
      <p:ext uri="{BB962C8B-B14F-4D97-AF65-F5344CB8AC3E}">
        <p14:creationId xmlns:p14="http://schemas.microsoft.com/office/powerpoint/2010/main" val="1520107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2E1791-41A8-1DFD-268B-D46CE9CFD24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50DE0304-454F-EFD7-B988-62D4042F1A6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7733503-9A98-F42A-66B0-B192F3631047}"/>
              </a:ext>
            </a:extLst>
          </p:cNvPr>
          <p:cNvSpPr>
            <a:spLocks noGrp="1"/>
          </p:cNvSpPr>
          <p:nvPr>
            <p:ph type="dt" sz="half" idx="10"/>
          </p:nvPr>
        </p:nvSpPr>
        <p:spPr/>
        <p:txBody>
          <a:bodyPr/>
          <a:lstStyle/>
          <a:p>
            <a:fld id="{311FB887-1A0C-417D-8369-44B638CE91F5}" type="datetimeFigureOut">
              <a:rPr lang="cs-CZ" smtClean="0"/>
              <a:t>18.05.2026</a:t>
            </a:fld>
            <a:endParaRPr lang="cs-CZ"/>
          </a:p>
        </p:txBody>
      </p:sp>
      <p:sp>
        <p:nvSpPr>
          <p:cNvPr id="5" name="Zástupný symbol pro zápatí 4">
            <a:extLst>
              <a:ext uri="{FF2B5EF4-FFF2-40B4-BE49-F238E27FC236}">
                <a16:creationId xmlns:a16="http://schemas.microsoft.com/office/drawing/2014/main" id="{90706212-CBEC-75E7-E478-4D70D7D1B0D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4B39834-7ADA-8E59-D49F-F560566D5A67}"/>
              </a:ext>
            </a:extLst>
          </p:cNvPr>
          <p:cNvSpPr>
            <a:spLocks noGrp="1"/>
          </p:cNvSpPr>
          <p:nvPr>
            <p:ph type="sldNum" sz="quarter" idx="12"/>
          </p:nvPr>
        </p:nvSpPr>
        <p:spPr/>
        <p:txBody>
          <a:bodyPr/>
          <a:lstStyle/>
          <a:p>
            <a:fld id="{BAEEC59D-45B6-454A-AA2B-DC338760F7FF}" type="slidenum">
              <a:rPr lang="cs-CZ" smtClean="0"/>
              <a:t>‹#›</a:t>
            </a:fld>
            <a:endParaRPr lang="cs-CZ"/>
          </a:p>
        </p:txBody>
      </p:sp>
    </p:spTree>
    <p:extLst>
      <p:ext uri="{BB962C8B-B14F-4D97-AF65-F5344CB8AC3E}">
        <p14:creationId xmlns:p14="http://schemas.microsoft.com/office/powerpoint/2010/main" val="2742234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77D4BFC-96B2-2345-5745-2651EAA9B6F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4D585DD1-6D48-B546-1E78-962407E57FDE}"/>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38C8BA7-2971-2016-C8E6-DBEDD8918017}"/>
              </a:ext>
            </a:extLst>
          </p:cNvPr>
          <p:cNvSpPr>
            <a:spLocks noGrp="1"/>
          </p:cNvSpPr>
          <p:nvPr>
            <p:ph type="dt" sz="half" idx="10"/>
          </p:nvPr>
        </p:nvSpPr>
        <p:spPr/>
        <p:txBody>
          <a:bodyPr/>
          <a:lstStyle/>
          <a:p>
            <a:fld id="{311FB887-1A0C-417D-8369-44B638CE91F5}" type="datetimeFigureOut">
              <a:rPr lang="cs-CZ" smtClean="0"/>
              <a:t>18.05.2026</a:t>
            </a:fld>
            <a:endParaRPr lang="cs-CZ"/>
          </a:p>
        </p:txBody>
      </p:sp>
      <p:sp>
        <p:nvSpPr>
          <p:cNvPr id="5" name="Zástupný symbol pro zápatí 4">
            <a:extLst>
              <a:ext uri="{FF2B5EF4-FFF2-40B4-BE49-F238E27FC236}">
                <a16:creationId xmlns:a16="http://schemas.microsoft.com/office/drawing/2014/main" id="{E56B2648-C3F6-F5E2-7BBD-6EDCA10E3D0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0A7BEBF-239A-74BB-4798-3D3DC94D5547}"/>
              </a:ext>
            </a:extLst>
          </p:cNvPr>
          <p:cNvSpPr>
            <a:spLocks noGrp="1"/>
          </p:cNvSpPr>
          <p:nvPr>
            <p:ph type="sldNum" sz="quarter" idx="12"/>
          </p:nvPr>
        </p:nvSpPr>
        <p:spPr/>
        <p:txBody>
          <a:bodyPr/>
          <a:lstStyle/>
          <a:p>
            <a:fld id="{BAEEC59D-45B6-454A-AA2B-DC338760F7FF}" type="slidenum">
              <a:rPr lang="cs-CZ" smtClean="0"/>
              <a:t>‹#›</a:t>
            </a:fld>
            <a:endParaRPr lang="cs-CZ"/>
          </a:p>
        </p:txBody>
      </p:sp>
    </p:spTree>
    <p:extLst>
      <p:ext uri="{BB962C8B-B14F-4D97-AF65-F5344CB8AC3E}">
        <p14:creationId xmlns:p14="http://schemas.microsoft.com/office/powerpoint/2010/main" val="45366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DE40B3-0D97-171C-BB66-DC510D8019F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BD56DA5-9680-B2CB-1051-5F1949FE23A7}"/>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99C1D36-8503-5CA5-A572-6B6471B1059D}"/>
              </a:ext>
            </a:extLst>
          </p:cNvPr>
          <p:cNvSpPr>
            <a:spLocks noGrp="1"/>
          </p:cNvSpPr>
          <p:nvPr>
            <p:ph type="dt" sz="half" idx="10"/>
          </p:nvPr>
        </p:nvSpPr>
        <p:spPr/>
        <p:txBody>
          <a:bodyPr/>
          <a:lstStyle/>
          <a:p>
            <a:fld id="{311FB887-1A0C-417D-8369-44B638CE91F5}" type="datetimeFigureOut">
              <a:rPr lang="cs-CZ" smtClean="0"/>
              <a:t>18.05.2026</a:t>
            </a:fld>
            <a:endParaRPr lang="cs-CZ"/>
          </a:p>
        </p:txBody>
      </p:sp>
      <p:sp>
        <p:nvSpPr>
          <p:cNvPr id="5" name="Zástupný symbol pro zápatí 4">
            <a:extLst>
              <a:ext uri="{FF2B5EF4-FFF2-40B4-BE49-F238E27FC236}">
                <a16:creationId xmlns:a16="http://schemas.microsoft.com/office/drawing/2014/main" id="{E993F5FC-34D4-05A0-B83B-6DAF098214E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4032758-40F1-997A-F95D-0650C6DC0D27}"/>
              </a:ext>
            </a:extLst>
          </p:cNvPr>
          <p:cNvSpPr>
            <a:spLocks noGrp="1"/>
          </p:cNvSpPr>
          <p:nvPr>
            <p:ph type="sldNum" sz="quarter" idx="12"/>
          </p:nvPr>
        </p:nvSpPr>
        <p:spPr/>
        <p:txBody>
          <a:bodyPr/>
          <a:lstStyle/>
          <a:p>
            <a:fld id="{BAEEC59D-45B6-454A-AA2B-DC338760F7FF}" type="slidenum">
              <a:rPr lang="cs-CZ" smtClean="0"/>
              <a:t>‹#›</a:t>
            </a:fld>
            <a:endParaRPr lang="cs-CZ"/>
          </a:p>
        </p:txBody>
      </p:sp>
    </p:spTree>
    <p:extLst>
      <p:ext uri="{BB962C8B-B14F-4D97-AF65-F5344CB8AC3E}">
        <p14:creationId xmlns:p14="http://schemas.microsoft.com/office/powerpoint/2010/main" val="28176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9DCB23-15AA-6539-AA2C-5119BA7D9E4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D003D236-30B5-CBD1-F621-500854AC82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F5B87C8-5187-3083-1A55-B9858287AA6A}"/>
              </a:ext>
            </a:extLst>
          </p:cNvPr>
          <p:cNvSpPr>
            <a:spLocks noGrp="1"/>
          </p:cNvSpPr>
          <p:nvPr>
            <p:ph type="dt" sz="half" idx="10"/>
          </p:nvPr>
        </p:nvSpPr>
        <p:spPr/>
        <p:txBody>
          <a:bodyPr/>
          <a:lstStyle/>
          <a:p>
            <a:fld id="{311FB887-1A0C-417D-8369-44B638CE91F5}" type="datetimeFigureOut">
              <a:rPr lang="cs-CZ" smtClean="0"/>
              <a:t>18.05.2026</a:t>
            </a:fld>
            <a:endParaRPr lang="cs-CZ"/>
          </a:p>
        </p:txBody>
      </p:sp>
      <p:sp>
        <p:nvSpPr>
          <p:cNvPr id="5" name="Zástupný symbol pro zápatí 4">
            <a:extLst>
              <a:ext uri="{FF2B5EF4-FFF2-40B4-BE49-F238E27FC236}">
                <a16:creationId xmlns:a16="http://schemas.microsoft.com/office/drawing/2014/main" id="{126F4532-3464-855A-0571-763B85BE574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C30D3FF-AAB3-B33B-4B4A-3D0A02D3CDEA}"/>
              </a:ext>
            </a:extLst>
          </p:cNvPr>
          <p:cNvSpPr>
            <a:spLocks noGrp="1"/>
          </p:cNvSpPr>
          <p:nvPr>
            <p:ph type="sldNum" sz="quarter" idx="12"/>
          </p:nvPr>
        </p:nvSpPr>
        <p:spPr/>
        <p:txBody>
          <a:bodyPr/>
          <a:lstStyle/>
          <a:p>
            <a:fld id="{BAEEC59D-45B6-454A-AA2B-DC338760F7FF}" type="slidenum">
              <a:rPr lang="cs-CZ" smtClean="0"/>
              <a:t>‹#›</a:t>
            </a:fld>
            <a:endParaRPr lang="cs-CZ"/>
          </a:p>
        </p:txBody>
      </p:sp>
    </p:spTree>
    <p:extLst>
      <p:ext uri="{BB962C8B-B14F-4D97-AF65-F5344CB8AC3E}">
        <p14:creationId xmlns:p14="http://schemas.microsoft.com/office/powerpoint/2010/main" val="3014438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90DC7D-59C7-5896-912C-C0FA8CD1A06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EC8C16F-8071-F8DF-26BA-260C0584FE16}"/>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6452842-87CE-B974-3782-D353406997B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0661BEBA-0CB1-8592-4EF2-33E3A4123D24}"/>
              </a:ext>
            </a:extLst>
          </p:cNvPr>
          <p:cNvSpPr>
            <a:spLocks noGrp="1"/>
          </p:cNvSpPr>
          <p:nvPr>
            <p:ph type="dt" sz="half" idx="10"/>
          </p:nvPr>
        </p:nvSpPr>
        <p:spPr/>
        <p:txBody>
          <a:bodyPr/>
          <a:lstStyle/>
          <a:p>
            <a:fld id="{311FB887-1A0C-417D-8369-44B638CE91F5}" type="datetimeFigureOut">
              <a:rPr lang="cs-CZ" smtClean="0"/>
              <a:t>18.05.2026</a:t>
            </a:fld>
            <a:endParaRPr lang="cs-CZ"/>
          </a:p>
        </p:txBody>
      </p:sp>
      <p:sp>
        <p:nvSpPr>
          <p:cNvPr id="6" name="Zástupný symbol pro zápatí 5">
            <a:extLst>
              <a:ext uri="{FF2B5EF4-FFF2-40B4-BE49-F238E27FC236}">
                <a16:creationId xmlns:a16="http://schemas.microsoft.com/office/drawing/2014/main" id="{77F70A65-E2A5-4E53-3CEF-D20D0FA7626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E6FA0AE-1708-D9ED-16EE-82CA441710CE}"/>
              </a:ext>
            </a:extLst>
          </p:cNvPr>
          <p:cNvSpPr>
            <a:spLocks noGrp="1"/>
          </p:cNvSpPr>
          <p:nvPr>
            <p:ph type="sldNum" sz="quarter" idx="12"/>
          </p:nvPr>
        </p:nvSpPr>
        <p:spPr/>
        <p:txBody>
          <a:bodyPr/>
          <a:lstStyle/>
          <a:p>
            <a:fld id="{BAEEC59D-45B6-454A-AA2B-DC338760F7FF}" type="slidenum">
              <a:rPr lang="cs-CZ" smtClean="0"/>
              <a:t>‹#›</a:t>
            </a:fld>
            <a:endParaRPr lang="cs-CZ"/>
          </a:p>
        </p:txBody>
      </p:sp>
    </p:spTree>
    <p:extLst>
      <p:ext uri="{BB962C8B-B14F-4D97-AF65-F5344CB8AC3E}">
        <p14:creationId xmlns:p14="http://schemas.microsoft.com/office/powerpoint/2010/main" val="194696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99B63A-AEC5-1304-E8E4-2FD4C05ECC09}"/>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8E7D213-1D08-F16D-94F5-604B86B171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7DB1A2FB-EAE5-577F-44B1-B5DBE8C90155}"/>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895ED82B-48EE-02E2-727C-DF257DA8E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6A726AA-F38E-93C9-8001-511A02F01C71}"/>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B6D6884-C1E1-457B-19D0-169FA68F53A7}"/>
              </a:ext>
            </a:extLst>
          </p:cNvPr>
          <p:cNvSpPr>
            <a:spLocks noGrp="1"/>
          </p:cNvSpPr>
          <p:nvPr>
            <p:ph type="dt" sz="half" idx="10"/>
          </p:nvPr>
        </p:nvSpPr>
        <p:spPr/>
        <p:txBody>
          <a:bodyPr/>
          <a:lstStyle/>
          <a:p>
            <a:fld id="{311FB887-1A0C-417D-8369-44B638CE91F5}" type="datetimeFigureOut">
              <a:rPr lang="cs-CZ" smtClean="0"/>
              <a:t>18.05.2026</a:t>
            </a:fld>
            <a:endParaRPr lang="cs-CZ"/>
          </a:p>
        </p:txBody>
      </p:sp>
      <p:sp>
        <p:nvSpPr>
          <p:cNvPr id="8" name="Zástupný symbol pro zápatí 7">
            <a:extLst>
              <a:ext uri="{FF2B5EF4-FFF2-40B4-BE49-F238E27FC236}">
                <a16:creationId xmlns:a16="http://schemas.microsoft.com/office/drawing/2014/main" id="{0AE04E65-97D1-B538-9985-CA99C3808FA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201B3376-48B9-34A1-D5A5-D551A000BDB3}"/>
              </a:ext>
            </a:extLst>
          </p:cNvPr>
          <p:cNvSpPr>
            <a:spLocks noGrp="1"/>
          </p:cNvSpPr>
          <p:nvPr>
            <p:ph type="sldNum" sz="quarter" idx="12"/>
          </p:nvPr>
        </p:nvSpPr>
        <p:spPr/>
        <p:txBody>
          <a:bodyPr/>
          <a:lstStyle/>
          <a:p>
            <a:fld id="{BAEEC59D-45B6-454A-AA2B-DC338760F7FF}" type="slidenum">
              <a:rPr lang="cs-CZ" smtClean="0"/>
              <a:t>‹#›</a:t>
            </a:fld>
            <a:endParaRPr lang="cs-CZ"/>
          </a:p>
        </p:txBody>
      </p:sp>
    </p:spTree>
    <p:extLst>
      <p:ext uri="{BB962C8B-B14F-4D97-AF65-F5344CB8AC3E}">
        <p14:creationId xmlns:p14="http://schemas.microsoft.com/office/powerpoint/2010/main" val="3310768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7908BA-2A37-2950-CC12-5377EF510E1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D29682D-ACCC-9FAB-9C8F-119D5407EFD3}"/>
              </a:ext>
            </a:extLst>
          </p:cNvPr>
          <p:cNvSpPr>
            <a:spLocks noGrp="1"/>
          </p:cNvSpPr>
          <p:nvPr>
            <p:ph type="dt" sz="half" idx="10"/>
          </p:nvPr>
        </p:nvSpPr>
        <p:spPr/>
        <p:txBody>
          <a:bodyPr/>
          <a:lstStyle/>
          <a:p>
            <a:fld id="{311FB887-1A0C-417D-8369-44B638CE91F5}" type="datetimeFigureOut">
              <a:rPr lang="cs-CZ" smtClean="0"/>
              <a:t>18.05.2026</a:t>
            </a:fld>
            <a:endParaRPr lang="cs-CZ"/>
          </a:p>
        </p:txBody>
      </p:sp>
      <p:sp>
        <p:nvSpPr>
          <p:cNvPr id="4" name="Zástupný symbol pro zápatí 3">
            <a:extLst>
              <a:ext uri="{FF2B5EF4-FFF2-40B4-BE49-F238E27FC236}">
                <a16:creationId xmlns:a16="http://schemas.microsoft.com/office/drawing/2014/main" id="{39F36D05-FD28-734F-B37B-9BF22F9E269E}"/>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06756A9-B479-09E4-9C23-E32A9E883627}"/>
              </a:ext>
            </a:extLst>
          </p:cNvPr>
          <p:cNvSpPr>
            <a:spLocks noGrp="1"/>
          </p:cNvSpPr>
          <p:nvPr>
            <p:ph type="sldNum" sz="quarter" idx="12"/>
          </p:nvPr>
        </p:nvSpPr>
        <p:spPr/>
        <p:txBody>
          <a:bodyPr/>
          <a:lstStyle/>
          <a:p>
            <a:fld id="{BAEEC59D-45B6-454A-AA2B-DC338760F7FF}" type="slidenum">
              <a:rPr lang="cs-CZ" smtClean="0"/>
              <a:t>‹#›</a:t>
            </a:fld>
            <a:endParaRPr lang="cs-CZ"/>
          </a:p>
        </p:txBody>
      </p:sp>
    </p:spTree>
    <p:extLst>
      <p:ext uri="{BB962C8B-B14F-4D97-AF65-F5344CB8AC3E}">
        <p14:creationId xmlns:p14="http://schemas.microsoft.com/office/powerpoint/2010/main" val="1423707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1E66D17-70F6-553D-7D38-D7D25B4F5AD3}"/>
              </a:ext>
            </a:extLst>
          </p:cNvPr>
          <p:cNvSpPr>
            <a:spLocks noGrp="1"/>
          </p:cNvSpPr>
          <p:nvPr>
            <p:ph type="dt" sz="half" idx="10"/>
          </p:nvPr>
        </p:nvSpPr>
        <p:spPr/>
        <p:txBody>
          <a:bodyPr/>
          <a:lstStyle/>
          <a:p>
            <a:fld id="{311FB887-1A0C-417D-8369-44B638CE91F5}" type="datetimeFigureOut">
              <a:rPr lang="cs-CZ" smtClean="0"/>
              <a:t>18.05.2026</a:t>
            </a:fld>
            <a:endParaRPr lang="cs-CZ"/>
          </a:p>
        </p:txBody>
      </p:sp>
      <p:sp>
        <p:nvSpPr>
          <p:cNvPr id="3" name="Zástupný symbol pro zápatí 2">
            <a:extLst>
              <a:ext uri="{FF2B5EF4-FFF2-40B4-BE49-F238E27FC236}">
                <a16:creationId xmlns:a16="http://schemas.microsoft.com/office/drawing/2014/main" id="{3E64700B-54AF-6C50-7872-6E04E6AF6F48}"/>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4A2D924-AEDC-E86D-FE32-13EF198BD598}"/>
              </a:ext>
            </a:extLst>
          </p:cNvPr>
          <p:cNvSpPr>
            <a:spLocks noGrp="1"/>
          </p:cNvSpPr>
          <p:nvPr>
            <p:ph type="sldNum" sz="quarter" idx="12"/>
          </p:nvPr>
        </p:nvSpPr>
        <p:spPr/>
        <p:txBody>
          <a:bodyPr/>
          <a:lstStyle/>
          <a:p>
            <a:fld id="{BAEEC59D-45B6-454A-AA2B-DC338760F7FF}" type="slidenum">
              <a:rPr lang="cs-CZ" smtClean="0"/>
              <a:t>‹#›</a:t>
            </a:fld>
            <a:endParaRPr lang="cs-CZ"/>
          </a:p>
        </p:txBody>
      </p:sp>
    </p:spTree>
    <p:extLst>
      <p:ext uri="{BB962C8B-B14F-4D97-AF65-F5344CB8AC3E}">
        <p14:creationId xmlns:p14="http://schemas.microsoft.com/office/powerpoint/2010/main" val="297031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60E6B5-CA04-169A-7D74-4593A8D7BBB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F1BB9640-B2E8-F323-48E0-FB276E6B2C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570C27D-E7BF-405A-C775-725E7069D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5C26FBD-FE7C-227C-BB71-43EDB2F31E72}"/>
              </a:ext>
            </a:extLst>
          </p:cNvPr>
          <p:cNvSpPr>
            <a:spLocks noGrp="1"/>
          </p:cNvSpPr>
          <p:nvPr>
            <p:ph type="dt" sz="half" idx="10"/>
          </p:nvPr>
        </p:nvSpPr>
        <p:spPr/>
        <p:txBody>
          <a:bodyPr/>
          <a:lstStyle/>
          <a:p>
            <a:fld id="{311FB887-1A0C-417D-8369-44B638CE91F5}" type="datetimeFigureOut">
              <a:rPr lang="cs-CZ" smtClean="0"/>
              <a:t>18.05.2026</a:t>
            </a:fld>
            <a:endParaRPr lang="cs-CZ"/>
          </a:p>
        </p:txBody>
      </p:sp>
      <p:sp>
        <p:nvSpPr>
          <p:cNvPr id="6" name="Zástupný symbol pro zápatí 5">
            <a:extLst>
              <a:ext uri="{FF2B5EF4-FFF2-40B4-BE49-F238E27FC236}">
                <a16:creationId xmlns:a16="http://schemas.microsoft.com/office/drawing/2014/main" id="{79C04407-4C46-1648-C270-42FAF5C44A4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8C47A1D-87AF-57E8-9B1C-63BD42A13838}"/>
              </a:ext>
            </a:extLst>
          </p:cNvPr>
          <p:cNvSpPr>
            <a:spLocks noGrp="1"/>
          </p:cNvSpPr>
          <p:nvPr>
            <p:ph type="sldNum" sz="quarter" idx="12"/>
          </p:nvPr>
        </p:nvSpPr>
        <p:spPr/>
        <p:txBody>
          <a:bodyPr/>
          <a:lstStyle/>
          <a:p>
            <a:fld id="{BAEEC59D-45B6-454A-AA2B-DC338760F7FF}" type="slidenum">
              <a:rPr lang="cs-CZ" smtClean="0"/>
              <a:t>‹#›</a:t>
            </a:fld>
            <a:endParaRPr lang="cs-CZ"/>
          </a:p>
        </p:txBody>
      </p:sp>
    </p:spTree>
    <p:extLst>
      <p:ext uri="{BB962C8B-B14F-4D97-AF65-F5344CB8AC3E}">
        <p14:creationId xmlns:p14="http://schemas.microsoft.com/office/powerpoint/2010/main" val="342794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40D7B0-708D-73AB-C2FC-84484EDCAD1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F6B9DD0-0AE1-6A7B-523D-755218853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3A963C38-11CD-FE57-ADA3-4CCCDAFD8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B55F95A-BDB1-9B0A-70F0-9643E74B2440}"/>
              </a:ext>
            </a:extLst>
          </p:cNvPr>
          <p:cNvSpPr>
            <a:spLocks noGrp="1"/>
          </p:cNvSpPr>
          <p:nvPr>
            <p:ph type="dt" sz="half" idx="10"/>
          </p:nvPr>
        </p:nvSpPr>
        <p:spPr/>
        <p:txBody>
          <a:bodyPr/>
          <a:lstStyle/>
          <a:p>
            <a:fld id="{311FB887-1A0C-417D-8369-44B638CE91F5}" type="datetimeFigureOut">
              <a:rPr lang="cs-CZ" smtClean="0"/>
              <a:t>18.05.2026</a:t>
            </a:fld>
            <a:endParaRPr lang="cs-CZ"/>
          </a:p>
        </p:txBody>
      </p:sp>
      <p:sp>
        <p:nvSpPr>
          <p:cNvPr id="6" name="Zástupný symbol pro zápatí 5">
            <a:extLst>
              <a:ext uri="{FF2B5EF4-FFF2-40B4-BE49-F238E27FC236}">
                <a16:creationId xmlns:a16="http://schemas.microsoft.com/office/drawing/2014/main" id="{BEBB687B-9A90-49DF-3040-EA8B6618880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4076E91-987F-537E-CAC9-18C726D3E38C}"/>
              </a:ext>
            </a:extLst>
          </p:cNvPr>
          <p:cNvSpPr>
            <a:spLocks noGrp="1"/>
          </p:cNvSpPr>
          <p:nvPr>
            <p:ph type="sldNum" sz="quarter" idx="12"/>
          </p:nvPr>
        </p:nvSpPr>
        <p:spPr/>
        <p:txBody>
          <a:bodyPr/>
          <a:lstStyle/>
          <a:p>
            <a:fld id="{BAEEC59D-45B6-454A-AA2B-DC338760F7FF}" type="slidenum">
              <a:rPr lang="cs-CZ" smtClean="0"/>
              <a:t>‹#›</a:t>
            </a:fld>
            <a:endParaRPr lang="cs-CZ"/>
          </a:p>
        </p:txBody>
      </p:sp>
    </p:spTree>
    <p:extLst>
      <p:ext uri="{BB962C8B-B14F-4D97-AF65-F5344CB8AC3E}">
        <p14:creationId xmlns:p14="http://schemas.microsoft.com/office/powerpoint/2010/main" val="2683433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346E005-FE2E-A90A-4733-77D0CCC5F5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A053876-7866-7CF0-9A2E-0C009B3246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7E8CE07-9451-133E-D12D-BFD7B8A23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1FB887-1A0C-417D-8369-44B638CE91F5}" type="datetimeFigureOut">
              <a:rPr lang="cs-CZ" smtClean="0"/>
              <a:t>18.05.2026</a:t>
            </a:fld>
            <a:endParaRPr lang="cs-CZ"/>
          </a:p>
        </p:txBody>
      </p:sp>
      <p:sp>
        <p:nvSpPr>
          <p:cNvPr id="5" name="Zástupný symbol pro zápatí 4">
            <a:extLst>
              <a:ext uri="{FF2B5EF4-FFF2-40B4-BE49-F238E27FC236}">
                <a16:creationId xmlns:a16="http://schemas.microsoft.com/office/drawing/2014/main" id="{2D2D4C83-510A-14AA-C1F5-F7E3206AED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6841E08E-3AC6-8A4D-19EE-8D4897D3A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EEC59D-45B6-454A-AA2B-DC338760F7FF}" type="slidenum">
              <a:rPr lang="cs-CZ" smtClean="0"/>
              <a:t>‹#›</a:t>
            </a:fld>
            <a:endParaRPr lang="cs-CZ"/>
          </a:p>
        </p:txBody>
      </p:sp>
    </p:spTree>
    <p:extLst>
      <p:ext uri="{BB962C8B-B14F-4D97-AF65-F5344CB8AC3E}">
        <p14:creationId xmlns:p14="http://schemas.microsoft.com/office/powerpoint/2010/main" val="2712975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interiér, oblečení, zeď, Lidská tvář&#10;&#10;Obsah generovaný pomocí AI může být nesprávný.">
            <a:extLst>
              <a:ext uri="{FF2B5EF4-FFF2-40B4-BE49-F238E27FC236}">
                <a16:creationId xmlns:a16="http://schemas.microsoft.com/office/drawing/2014/main" id="{C09A5614-0831-9A66-A15D-3C27B57973A9}"/>
              </a:ext>
            </a:extLst>
          </p:cNvPr>
          <p:cNvPicPr>
            <a:picLocks noChangeAspect="1"/>
          </p:cNvPicPr>
          <p:nvPr/>
        </p:nvPicPr>
        <p:blipFill>
          <a:blip r:embed="rId2">
            <a:extLst>
              <a:ext uri="{28A0092B-C50C-407E-A947-70E740481C1C}">
                <a14:useLocalDpi xmlns:a14="http://schemas.microsoft.com/office/drawing/2010/main" val="0"/>
              </a:ext>
            </a:extLst>
          </a:blip>
          <a:srcRect l="17600"/>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Nadpis 1">
            <a:extLst>
              <a:ext uri="{FF2B5EF4-FFF2-40B4-BE49-F238E27FC236}">
                <a16:creationId xmlns:a16="http://schemas.microsoft.com/office/drawing/2014/main" id="{E62C4903-AB87-D61D-D8E3-A5105D17FA1C}"/>
              </a:ext>
            </a:extLst>
          </p:cNvPr>
          <p:cNvSpPr>
            <a:spLocks noGrp="1"/>
          </p:cNvSpPr>
          <p:nvPr>
            <p:ph type="ctrTitle"/>
          </p:nvPr>
        </p:nvSpPr>
        <p:spPr>
          <a:xfrm>
            <a:off x="6343650" y="3962400"/>
            <a:ext cx="5505814" cy="1690409"/>
          </a:xfrm>
        </p:spPr>
        <p:txBody>
          <a:bodyPr anchor="b">
            <a:normAutofit/>
          </a:bodyPr>
          <a:lstStyle/>
          <a:p>
            <a:r>
              <a:rPr lang="cs-CZ" sz="3700" dirty="0"/>
              <a:t>Velikonoční projektový den</a:t>
            </a:r>
            <a:br>
              <a:rPr lang="cs-CZ" sz="3700" dirty="0"/>
            </a:br>
            <a:r>
              <a:rPr lang="cs-CZ" sz="3700" dirty="0"/>
              <a:t>25. března 2026</a:t>
            </a:r>
          </a:p>
        </p:txBody>
      </p:sp>
      <p:sp>
        <p:nvSpPr>
          <p:cNvPr id="3" name="Podnadpis 2">
            <a:extLst>
              <a:ext uri="{FF2B5EF4-FFF2-40B4-BE49-F238E27FC236}">
                <a16:creationId xmlns:a16="http://schemas.microsoft.com/office/drawing/2014/main" id="{4501B386-73B1-E9C3-E382-FD009FD0529D}"/>
              </a:ext>
            </a:extLst>
          </p:cNvPr>
          <p:cNvSpPr>
            <a:spLocks noGrp="1"/>
          </p:cNvSpPr>
          <p:nvPr>
            <p:ph type="subTitle" idx="1"/>
          </p:nvPr>
        </p:nvSpPr>
        <p:spPr>
          <a:xfrm>
            <a:off x="6343650" y="5709565"/>
            <a:ext cx="5395975" cy="646785"/>
          </a:xfrm>
        </p:spPr>
        <p:txBody>
          <a:bodyPr>
            <a:normAutofit/>
          </a:bodyPr>
          <a:lstStyle/>
          <a:p>
            <a:r>
              <a:rPr lang="cs-CZ" sz="2200" dirty="0"/>
              <a:t>Základní škola Bystřice n. P., Nádražní 615</a:t>
            </a:r>
          </a:p>
        </p:txBody>
      </p:sp>
      <p:pic>
        <p:nvPicPr>
          <p:cNvPr id="7" name="Obrázek 6" descr="Obsah obrázku oblečení, boty, osoba, úsměv&#10;&#10;Obsah generovaný pomocí AI může být nesprávný.">
            <a:extLst>
              <a:ext uri="{FF2B5EF4-FFF2-40B4-BE49-F238E27FC236}">
                <a16:creationId xmlns:a16="http://schemas.microsoft.com/office/drawing/2014/main" id="{42A751B4-BD07-1F4D-28EF-6813FEF3DC9C}"/>
              </a:ext>
            </a:extLst>
          </p:cNvPr>
          <p:cNvPicPr>
            <a:picLocks noChangeAspect="1"/>
          </p:cNvPicPr>
          <p:nvPr/>
        </p:nvPicPr>
        <p:blipFill>
          <a:blip r:embed="rId3">
            <a:extLst>
              <a:ext uri="{28A0092B-C50C-407E-A947-70E740481C1C}">
                <a14:useLocalDpi xmlns:a14="http://schemas.microsoft.com/office/drawing/2010/main" val="0"/>
              </a:ext>
            </a:extLst>
          </a:blip>
          <a:srcRect l="2665" r="9544" b="-1"/>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208081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69CC2C4C-25B2-F35C-AB17-676DA4CCA753}"/>
              </a:ext>
            </a:extLst>
          </p:cNvPr>
          <p:cNvSpPr>
            <a:spLocks noGrp="1"/>
          </p:cNvSpPr>
          <p:nvPr>
            <p:ph type="title"/>
          </p:nvPr>
        </p:nvSpPr>
        <p:spPr>
          <a:xfrm>
            <a:off x="838200" y="4435052"/>
            <a:ext cx="3093720" cy="1645920"/>
          </a:xfrm>
        </p:spPr>
        <p:txBody>
          <a:bodyPr>
            <a:normAutofit/>
          </a:bodyPr>
          <a:lstStyle/>
          <a:p>
            <a:r>
              <a:rPr lang="cs-CZ" sz="2600"/>
              <a:t>O projektovém dni</a:t>
            </a:r>
          </a:p>
        </p:txBody>
      </p:sp>
      <p:pic>
        <p:nvPicPr>
          <p:cNvPr id="9" name="Obrázek 8" descr="Obsah obrázku interiér, Dětské kresby, Lidská tvář, krabice&#10;&#10;Obsah generovaný pomocí AI může být nesprávný.">
            <a:extLst>
              <a:ext uri="{FF2B5EF4-FFF2-40B4-BE49-F238E27FC236}">
                <a16:creationId xmlns:a16="http://schemas.microsoft.com/office/drawing/2014/main" id="{9038B1E9-2E85-AA6A-265F-7BC30F992FAD}"/>
              </a:ext>
            </a:extLst>
          </p:cNvPr>
          <p:cNvPicPr>
            <a:picLocks noChangeAspect="1"/>
          </p:cNvPicPr>
          <p:nvPr/>
        </p:nvPicPr>
        <p:blipFill>
          <a:blip r:embed="rId2">
            <a:extLst>
              <a:ext uri="{28A0092B-C50C-407E-A947-70E740481C1C}">
                <a14:useLocalDpi xmlns:a14="http://schemas.microsoft.com/office/drawing/2010/main" val="0"/>
              </a:ext>
            </a:extLst>
          </a:blip>
          <a:srcRect t="-1" r="23602" b="-2"/>
          <a:stretch>
            <a:fillRect/>
          </a:stretch>
        </p:blipFill>
        <p:spPr>
          <a:xfrm rot="5400000">
            <a:off x="-36576" y="36570"/>
            <a:ext cx="4005072" cy="3931920"/>
          </a:xfrm>
          <a:prstGeom prst="rect">
            <a:avLst/>
          </a:prstGeom>
        </p:spPr>
      </p:pic>
      <p:pic>
        <p:nvPicPr>
          <p:cNvPr id="7" name="Obrázek 6" descr="Obsah obrázku umění, venku, obraz, strom&#10;&#10;Obsah generovaný pomocí AI může být nesprávný.">
            <a:extLst>
              <a:ext uri="{FF2B5EF4-FFF2-40B4-BE49-F238E27FC236}">
                <a16:creationId xmlns:a16="http://schemas.microsoft.com/office/drawing/2014/main" id="{3F6709E6-248B-9BE6-8A6B-A68748F16FFD}"/>
              </a:ext>
            </a:extLst>
          </p:cNvPr>
          <p:cNvPicPr>
            <a:picLocks noChangeAspect="1"/>
          </p:cNvPicPr>
          <p:nvPr/>
        </p:nvPicPr>
        <p:blipFill>
          <a:blip r:embed="rId3">
            <a:extLst>
              <a:ext uri="{28A0092B-C50C-407E-A947-70E740481C1C}">
                <a14:useLocalDpi xmlns:a14="http://schemas.microsoft.com/office/drawing/2010/main" val="0"/>
              </a:ext>
            </a:extLst>
          </a:blip>
          <a:srcRect l="9762" t="-236" r="13840" b="233"/>
          <a:stretch>
            <a:fillRect/>
          </a:stretch>
        </p:blipFill>
        <p:spPr>
          <a:xfrm rot="5400000">
            <a:off x="4093464" y="36581"/>
            <a:ext cx="4005071" cy="3931920"/>
          </a:xfrm>
          <a:prstGeom prst="rect">
            <a:avLst/>
          </a:prstGeom>
        </p:spPr>
      </p:pic>
      <p:pic>
        <p:nvPicPr>
          <p:cNvPr id="5" name="Obrázek 4" descr="Obsah obrázku oblečení, osoba, Lidská tvář, interiér&#10;&#10;Obsah generovaný pomocí AI může být nesprávný.">
            <a:extLst>
              <a:ext uri="{FF2B5EF4-FFF2-40B4-BE49-F238E27FC236}">
                <a16:creationId xmlns:a16="http://schemas.microsoft.com/office/drawing/2014/main" id="{2970A731-475F-3487-132C-8DFCF804F3DD}"/>
              </a:ext>
            </a:extLst>
          </p:cNvPr>
          <p:cNvPicPr>
            <a:picLocks noChangeAspect="1"/>
          </p:cNvPicPr>
          <p:nvPr/>
        </p:nvPicPr>
        <p:blipFill>
          <a:blip r:embed="rId4">
            <a:extLst>
              <a:ext uri="{28A0092B-C50C-407E-A947-70E740481C1C}">
                <a14:useLocalDpi xmlns:a14="http://schemas.microsoft.com/office/drawing/2010/main" val="0"/>
              </a:ext>
            </a:extLst>
          </a:blip>
          <a:srcRect l="12000" t="-2" r="14368"/>
          <a:stretch>
            <a:fillRect/>
          </a:stretch>
        </p:blipFill>
        <p:spPr>
          <a:xfrm>
            <a:off x="8260080" y="-1"/>
            <a:ext cx="3931920" cy="4005072"/>
          </a:xfrm>
          <a:prstGeom prst="rect">
            <a:avLst/>
          </a:prstGeom>
        </p:spPr>
      </p:pic>
      <p:sp>
        <p:nvSpPr>
          <p:cNvPr id="3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EEDE289D-872A-E315-2BB5-D042089AF9CC}"/>
              </a:ext>
            </a:extLst>
          </p:cNvPr>
          <p:cNvSpPr>
            <a:spLocks noGrp="1"/>
          </p:cNvSpPr>
          <p:nvPr>
            <p:ph idx="1"/>
          </p:nvPr>
        </p:nvSpPr>
        <p:spPr>
          <a:xfrm>
            <a:off x="4380266" y="4435052"/>
            <a:ext cx="7104188" cy="1645920"/>
          </a:xfrm>
        </p:spPr>
        <p:txBody>
          <a:bodyPr anchor="ctr">
            <a:normAutofit/>
          </a:bodyPr>
          <a:lstStyle/>
          <a:p>
            <a:pPr marL="0" indent="0">
              <a:buNone/>
            </a:pPr>
            <a:r>
              <a:rPr lang="cs-CZ" sz="1800"/>
              <a:t>Dne 25. března 2026 proběhl na naší škole Velikonoční projektový den, do kterého se zapojili všichni žáci školy. Jednotlivé třídy si připravily rozmanité aktivity zaměřené na velikonoční tradice, tvořivost, praktické dovednosti i digitální kompetence.</a:t>
            </a:r>
          </a:p>
        </p:txBody>
      </p:sp>
    </p:spTree>
    <p:extLst>
      <p:ext uri="{BB962C8B-B14F-4D97-AF65-F5344CB8AC3E}">
        <p14:creationId xmlns:p14="http://schemas.microsoft.com/office/powerpoint/2010/main" val="1674254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5">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D9CABC3-18B1-31E1-9327-C0259301334E}"/>
              </a:ext>
            </a:extLst>
          </p:cNvPr>
          <p:cNvSpPr>
            <a:spLocks noGrp="1"/>
          </p:cNvSpPr>
          <p:nvPr>
            <p:ph type="title"/>
          </p:nvPr>
        </p:nvSpPr>
        <p:spPr>
          <a:xfrm>
            <a:off x="6889833" y="1188637"/>
            <a:ext cx="4218138" cy="1597228"/>
          </a:xfrm>
        </p:spPr>
        <p:txBody>
          <a:bodyPr>
            <a:normAutofit/>
          </a:bodyPr>
          <a:lstStyle/>
          <a:p>
            <a:r>
              <a:rPr lang="cs-CZ" sz="4600"/>
              <a:t>Velikonoční tradice a tvoření</a:t>
            </a:r>
          </a:p>
        </p:txBody>
      </p:sp>
      <p:pic>
        <p:nvPicPr>
          <p:cNvPr id="11" name="Obrázek 10" descr="Obsah obrázku osoba, Lidská tvář, oblečení, úsměv&#10;&#10;Obsah generovaný pomocí AI může být nesprávný.">
            <a:extLst>
              <a:ext uri="{FF2B5EF4-FFF2-40B4-BE49-F238E27FC236}">
                <a16:creationId xmlns:a16="http://schemas.microsoft.com/office/drawing/2014/main" id="{404CEADA-5D4E-7499-F5D7-2DBFDB648E9C}"/>
              </a:ext>
            </a:extLst>
          </p:cNvPr>
          <p:cNvPicPr>
            <a:picLocks noChangeAspect="1"/>
          </p:cNvPicPr>
          <p:nvPr/>
        </p:nvPicPr>
        <p:blipFill>
          <a:blip r:embed="rId2">
            <a:extLst>
              <a:ext uri="{28A0092B-C50C-407E-A947-70E740481C1C}">
                <a14:useLocalDpi xmlns:a14="http://schemas.microsoft.com/office/drawing/2010/main" val="0"/>
              </a:ext>
            </a:extLst>
          </a:blip>
          <a:srcRect l="14168" r="12492" b="5"/>
          <a:stretch>
            <a:fillRect/>
          </a:stretch>
        </p:blipFill>
        <p:spPr>
          <a:xfrm rot="10800000">
            <a:off x="621669" y="623267"/>
            <a:ext cx="2688336" cy="2758221"/>
          </a:xfrm>
          <a:prstGeom prst="rect">
            <a:avLst/>
          </a:prstGeom>
        </p:spPr>
      </p:pic>
      <p:pic>
        <p:nvPicPr>
          <p:cNvPr id="7" name="Obrázek 6" descr="Obsah obrázku osoba, oblečení, interiér, Lidská tvář&#10;&#10;Obsah generovaný pomocí AI může být nesprávný.">
            <a:extLst>
              <a:ext uri="{FF2B5EF4-FFF2-40B4-BE49-F238E27FC236}">
                <a16:creationId xmlns:a16="http://schemas.microsoft.com/office/drawing/2014/main" id="{CCED8BAE-3D15-5E46-861B-91C80F51FB25}"/>
              </a:ext>
            </a:extLst>
          </p:cNvPr>
          <p:cNvPicPr>
            <a:picLocks noChangeAspect="1"/>
          </p:cNvPicPr>
          <p:nvPr/>
        </p:nvPicPr>
        <p:blipFill>
          <a:blip r:embed="rId3">
            <a:extLst>
              <a:ext uri="{28A0092B-C50C-407E-A947-70E740481C1C}">
                <a14:useLocalDpi xmlns:a14="http://schemas.microsoft.com/office/drawing/2010/main" val="0"/>
              </a:ext>
            </a:extLst>
          </a:blip>
          <a:srcRect t="11959" r="-1" b="11090"/>
          <a:stretch>
            <a:fillRect/>
          </a:stretch>
        </p:blipFill>
        <p:spPr>
          <a:xfrm>
            <a:off x="3410589" y="623267"/>
            <a:ext cx="2688336" cy="2758220"/>
          </a:xfrm>
          <a:prstGeom prst="rect">
            <a:avLst/>
          </a:prstGeom>
        </p:spPr>
      </p:pic>
      <p:pic>
        <p:nvPicPr>
          <p:cNvPr id="5" name="Obrázek 4" descr="Obsah obrázku nábytek, židle, interiér, oblečení&#10;&#10;Obsah generovaný pomocí AI může být nesprávný.">
            <a:extLst>
              <a:ext uri="{FF2B5EF4-FFF2-40B4-BE49-F238E27FC236}">
                <a16:creationId xmlns:a16="http://schemas.microsoft.com/office/drawing/2014/main" id="{0C727466-6452-8A27-7206-ACED3596FB34}"/>
              </a:ext>
            </a:extLst>
          </p:cNvPr>
          <p:cNvPicPr>
            <a:picLocks noChangeAspect="1"/>
          </p:cNvPicPr>
          <p:nvPr/>
        </p:nvPicPr>
        <p:blipFill>
          <a:blip r:embed="rId4">
            <a:extLst>
              <a:ext uri="{28A0092B-C50C-407E-A947-70E740481C1C}">
                <a14:useLocalDpi xmlns:a14="http://schemas.microsoft.com/office/drawing/2010/main" val="0"/>
              </a:ext>
            </a:extLst>
          </a:blip>
          <a:srcRect t="23094" r="-2" b="-2"/>
          <a:stretch>
            <a:fillRect/>
          </a:stretch>
        </p:blipFill>
        <p:spPr>
          <a:xfrm>
            <a:off x="621669" y="3472928"/>
            <a:ext cx="2689848" cy="2758235"/>
          </a:xfrm>
          <a:prstGeom prst="rect">
            <a:avLst/>
          </a:prstGeom>
        </p:spPr>
      </p:pic>
      <p:pic>
        <p:nvPicPr>
          <p:cNvPr id="9" name="Obrázek 8" descr="Obsah obrázku osoba, oblečení, batole, dítě&#10;&#10;Obsah generovaný pomocí AI může být nesprávný.">
            <a:extLst>
              <a:ext uri="{FF2B5EF4-FFF2-40B4-BE49-F238E27FC236}">
                <a16:creationId xmlns:a16="http://schemas.microsoft.com/office/drawing/2014/main" id="{E3D2173E-5150-65E0-A847-070D352FCEFC}"/>
              </a:ext>
            </a:extLst>
          </p:cNvPr>
          <p:cNvPicPr>
            <a:picLocks noChangeAspect="1"/>
          </p:cNvPicPr>
          <p:nvPr/>
        </p:nvPicPr>
        <p:blipFill>
          <a:blip r:embed="rId5">
            <a:extLst>
              <a:ext uri="{28A0092B-C50C-407E-A947-70E740481C1C}">
                <a14:useLocalDpi xmlns:a14="http://schemas.microsoft.com/office/drawing/2010/main" val="0"/>
              </a:ext>
            </a:extLst>
          </a:blip>
          <a:srcRect l="25842" r="29053" b="-3"/>
          <a:stretch>
            <a:fillRect/>
          </a:stretch>
        </p:blipFill>
        <p:spPr>
          <a:xfrm>
            <a:off x="3409077" y="3472928"/>
            <a:ext cx="2689848" cy="2758235"/>
          </a:xfrm>
          <a:prstGeom prst="rect">
            <a:avLst/>
          </a:prstGeom>
        </p:spPr>
      </p:pic>
      <p:sp>
        <p:nvSpPr>
          <p:cNvPr id="31" name="Right Triangle 17">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ástupný obsah 2">
            <a:extLst>
              <a:ext uri="{FF2B5EF4-FFF2-40B4-BE49-F238E27FC236}">
                <a16:creationId xmlns:a16="http://schemas.microsoft.com/office/drawing/2014/main" id="{98F8103C-45CE-D909-22E5-A66BCEBC4D36}"/>
              </a:ext>
            </a:extLst>
          </p:cNvPr>
          <p:cNvSpPr>
            <a:spLocks noGrp="1"/>
          </p:cNvSpPr>
          <p:nvPr>
            <p:ph idx="1"/>
          </p:nvPr>
        </p:nvSpPr>
        <p:spPr>
          <a:xfrm>
            <a:off x="6889831" y="2998277"/>
            <a:ext cx="3963699" cy="1893763"/>
          </a:xfrm>
        </p:spPr>
        <p:txBody>
          <a:bodyPr anchor="t">
            <a:normAutofit/>
          </a:bodyPr>
          <a:lstStyle/>
          <a:p>
            <a:pPr marL="0" indent="0">
              <a:buNone/>
            </a:pPr>
            <a:r>
              <a:rPr lang="cs-CZ" sz="1900"/>
              <a:t>Žáci si vyzkoušeli pletení pomlázek, barvení vajíček a výrobu velikonočních dekorací. Vznikala papírová vejce, zajíčci, kuřátka, ptáčci i další jarní motivy. Kreativně byly využity také kartony od vajec.</a:t>
            </a:r>
          </a:p>
        </p:txBody>
      </p:sp>
      <p:sp>
        <p:nvSpPr>
          <p:cNvPr id="32" name="Rectangle 19">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130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03DDB2E-68A6-4B69-8803-0A52B5921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6946590-C055-F64E-9AD8-34DCA98E3E8E}"/>
              </a:ext>
            </a:extLst>
          </p:cNvPr>
          <p:cNvSpPr>
            <a:spLocks noGrp="1"/>
          </p:cNvSpPr>
          <p:nvPr>
            <p:ph type="title"/>
          </p:nvPr>
        </p:nvSpPr>
        <p:spPr>
          <a:xfrm>
            <a:off x="7602014" y="856271"/>
            <a:ext cx="4038168" cy="1645139"/>
          </a:xfrm>
        </p:spPr>
        <p:txBody>
          <a:bodyPr anchor="b">
            <a:normAutofit/>
          </a:bodyPr>
          <a:lstStyle/>
          <a:p>
            <a:r>
              <a:rPr lang="cs-CZ" sz="3500"/>
              <a:t>Pečení velikonočních dobrot</a:t>
            </a:r>
          </a:p>
        </p:txBody>
      </p:sp>
      <p:pic>
        <p:nvPicPr>
          <p:cNvPr id="5" name="Obrázek 4" descr="Obsah obrázku oblečení, Lidská tvář, osoba, džínsy&#10;&#10;Obsah generovaný pomocí AI může být nesprávný.">
            <a:extLst>
              <a:ext uri="{FF2B5EF4-FFF2-40B4-BE49-F238E27FC236}">
                <a16:creationId xmlns:a16="http://schemas.microsoft.com/office/drawing/2014/main" id="{CAC550EE-4825-A701-7A23-275360CAB07D}"/>
              </a:ext>
            </a:extLst>
          </p:cNvPr>
          <p:cNvPicPr>
            <a:picLocks noChangeAspect="1"/>
          </p:cNvPicPr>
          <p:nvPr/>
        </p:nvPicPr>
        <p:blipFill>
          <a:blip r:embed="rId2">
            <a:extLst>
              <a:ext uri="{28A0092B-C50C-407E-A947-70E740481C1C}">
                <a14:useLocalDpi xmlns:a14="http://schemas.microsoft.com/office/drawing/2010/main" val="0"/>
              </a:ext>
            </a:extLst>
          </a:blip>
          <a:srcRect l="12594" r="35581" b="4"/>
          <a:stretch>
            <a:fillRect/>
          </a:stretch>
        </p:blipFill>
        <p:spPr>
          <a:xfrm rot="5400000">
            <a:off x="865515" y="138264"/>
            <a:ext cx="2070529" cy="2996282"/>
          </a:xfrm>
          <a:prstGeom prst="rect">
            <a:avLst/>
          </a:prstGeom>
        </p:spPr>
      </p:pic>
      <p:pic>
        <p:nvPicPr>
          <p:cNvPr id="11" name="Obrázek 10" descr="Obsah obrázku osoba, oblečení, interiér, Mísicí mísa&#10;&#10;Obsah generovaný pomocí AI může být nesprávný.">
            <a:extLst>
              <a:ext uri="{FF2B5EF4-FFF2-40B4-BE49-F238E27FC236}">
                <a16:creationId xmlns:a16="http://schemas.microsoft.com/office/drawing/2014/main" id="{6C303035-F9E6-E072-484B-EAB2F15DA1B7}"/>
              </a:ext>
            </a:extLst>
          </p:cNvPr>
          <p:cNvPicPr>
            <a:picLocks noChangeAspect="1"/>
          </p:cNvPicPr>
          <p:nvPr/>
        </p:nvPicPr>
        <p:blipFill>
          <a:blip r:embed="rId3">
            <a:extLst>
              <a:ext uri="{28A0092B-C50C-407E-A947-70E740481C1C}">
                <a14:useLocalDpi xmlns:a14="http://schemas.microsoft.com/office/drawing/2010/main" val="0"/>
              </a:ext>
            </a:extLst>
          </a:blip>
          <a:srcRect t="14093" b="14227"/>
          <a:stretch>
            <a:fillRect/>
          </a:stretch>
        </p:blipFill>
        <p:spPr>
          <a:xfrm>
            <a:off x="402639" y="2772258"/>
            <a:ext cx="2996282" cy="3409078"/>
          </a:xfrm>
          <a:prstGeom prst="rect">
            <a:avLst/>
          </a:prstGeom>
        </p:spPr>
      </p:pic>
      <p:pic>
        <p:nvPicPr>
          <p:cNvPr id="7" name="Obrázek 6" descr="Obsah obrázku osoba, oblečení, muž, interiér&#10;&#10;Obsah generovaný pomocí AI může být nesprávný.">
            <a:extLst>
              <a:ext uri="{FF2B5EF4-FFF2-40B4-BE49-F238E27FC236}">
                <a16:creationId xmlns:a16="http://schemas.microsoft.com/office/drawing/2014/main" id="{038FB6F7-9E54-2C89-3E2C-5D1624BF8285}"/>
              </a:ext>
            </a:extLst>
          </p:cNvPr>
          <p:cNvPicPr>
            <a:picLocks noChangeAspect="1"/>
          </p:cNvPicPr>
          <p:nvPr/>
        </p:nvPicPr>
        <p:blipFill>
          <a:blip r:embed="rId4">
            <a:extLst>
              <a:ext uri="{28A0092B-C50C-407E-A947-70E740481C1C}">
                <a14:useLocalDpi xmlns:a14="http://schemas.microsoft.com/office/drawing/2010/main" val="0"/>
              </a:ext>
            </a:extLst>
          </a:blip>
          <a:srcRect r="20197" b="-3"/>
          <a:stretch>
            <a:fillRect/>
          </a:stretch>
        </p:blipFill>
        <p:spPr>
          <a:xfrm>
            <a:off x="3499525" y="601141"/>
            <a:ext cx="3514226" cy="3302785"/>
          </a:xfrm>
          <a:prstGeom prst="rect">
            <a:avLst/>
          </a:prstGeom>
        </p:spPr>
      </p:pic>
      <p:sp>
        <p:nvSpPr>
          <p:cNvPr id="20" name="Rectangle 19">
            <a:extLst>
              <a:ext uri="{FF2B5EF4-FFF2-40B4-BE49-F238E27FC236}">
                <a16:creationId xmlns:a16="http://schemas.microsoft.com/office/drawing/2014/main" id="{481EABE0-FA8E-49A5-A966-F0539111C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36709"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6A3E26D-73B1-468C-B97B-BC1815959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02011" y="2712821"/>
            <a:ext cx="411480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Obrázek 12" descr="Obsah obrázku osoba, oblečení, Lidská tvář, zeď&#10;&#10;Obsah generovaný pomocí AI může být nesprávný.">
            <a:extLst>
              <a:ext uri="{FF2B5EF4-FFF2-40B4-BE49-F238E27FC236}">
                <a16:creationId xmlns:a16="http://schemas.microsoft.com/office/drawing/2014/main" id="{B31566AE-F69D-066F-BF79-E98ADA68F352}"/>
              </a:ext>
            </a:extLst>
          </p:cNvPr>
          <p:cNvPicPr>
            <a:picLocks noChangeAspect="1"/>
          </p:cNvPicPr>
          <p:nvPr/>
        </p:nvPicPr>
        <p:blipFill>
          <a:blip r:embed="rId5">
            <a:extLst>
              <a:ext uri="{28A0092B-C50C-407E-A947-70E740481C1C}">
                <a14:useLocalDpi xmlns:a14="http://schemas.microsoft.com/office/drawing/2010/main" val="0"/>
              </a:ext>
            </a:extLst>
          </a:blip>
          <a:srcRect l="73" t="17168" r="-68" b="265"/>
          <a:stretch>
            <a:fillRect/>
          </a:stretch>
        </p:blipFill>
        <p:spPr>
          <a:xfrm>
            <a:off x="3499525" y="4005064"/>
            <a:ext cx="3514226" cy="2176272"/>
          </a:xfrm>
          <a:prstGeom prst="rect">
            <a:avLst/>
          </a:prstGeom>
        </p:spPr>
      </p:pic>
      <p:sp>
        <p:nvSpPr>
          <p:cNvPr id="3" name="Zástupný obsah 2">
            <a:extLst>
              <a:ext uri="{FF2B5EF4-FFF2-40B4-BE49-F238E27FC236}">
                <a16:creationId xmlns:a16="http://schemas.microsoft.com/office/drawing/2014/main" id="{38B42DDB-79DE-2400-F75F-34734F6FD1ED}"/>
              </a:ext>
            </a:extLst>
          </p:cNvPr>
          <p:cNvSpPr>
            <a:spLocks noGrp="1"/>
          </p:cNvSpPr>
          <p:nvPr>
            <p:ph idx="1"/>
          </p:nvPr>
        </p:nvSpPr>
        <p:spPr>
          <a:xfrm>
            <a:off x="7602014" y="2942520"/>
            <a:ext cx="4038168" cy="3245804"/>
          </a:xfrm>
        </p:spPr>
        <p:txBody>
          <a:bodyPr>
            <a:normAutofit/>
          </a:bodyPr>
          <a:lstStyle/>
          <a:p>
            <a:pPr marL="0" indent="0">
              <a:buNone/>
            </a:pPr>
            <a:r>
              <a:rPr lang="cs-CZ" sz="1800"/>
              <a:t>Některé třídy pekly velikonoční muffiny a perníčky. Žáci si připomněli tradiční sváteční pečení a rozvíjeli své praktické dovednosti i spolupráci.</a:t>
            </a:r>
          </a:p>
        </p:txBody>
      </p:sp>
    </p:spTree>
    <p:extLst>
      <p:ext uri="{BB962C8B-B14F-4D97-AF65-F5344CB8AC3E}">
        <p14:creationId xmlns:p14="http://schemas.microsoft.com/office/powerpoint/2010/main" val="1648353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5E39003D-C295-438B-92E5-BA8AB22F1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15">
            <a:extLst>
              <a:ext uri="{FF2B5EF4-FFF2-40B4-BE49-F238E27FC236}">
                <a16:creationId xmlns:a16="http://schemas.microsoft.com/office/drawing/2014/main" id="{C1351349-D8A6-43B2-82BD-D2B00AC91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1515" y="633619"/>
            <a:ext cx="4520912"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F3ED926A-FFC7-22F8-489A-CBEBC38AB316}"/>
              </a:ext>
            </a:extLst>
          </p:cNvPr>
          <p:cNvSpPr>
            <a:spLocks noGrp="1"/>
          </p:cNvSpPr>
          <p:nvPr>
            <p:ph type="title"/>
          </p:nvPr>
        </p:nvSpPr>
        <p:spPr>
          <a:xfrm>
            <a:off x="7710186" y="978408"/>
            <a:ext cx="3721608" cy="1106424"/>
          </a:xfrm>
        </p:spPr>
        <p:txBody>
          <a:bodyPr>
            <a:normAutofit/>
          </a:bodyPr>
          <a:lstStyle/>
          <a:p>
            <a:r>
              <a:rPr lang="cs-CZ" sz="2800"/>
              <a:t>Setí velikonočního osení</a:t>
            </a:r>
          </a:p>
        </p:txBody>
      </p:sp>
      <p:pic>
        <p:nvPicPr>
          <p:cNvPr id="5" name="Obrázek 4" descr="Obsah obrázku domácnost, rostlina, květina, váza&#10;&#10;Obsah generovaný pomocí AI může být nesprávný.">
            <a:extLst>
              <a:ext uri="{FF2B5EF4-FFF2-40B4-BE49-F238E27FC236}">
                <a16:creationId xmlns:a16="http://schemas.microsoft.com/office/drawing/2014/main" id="{0B3BB9D0-290B-2D0C-9001-CA82282FC1D5}"/>
              </a:ext>
            </a:extLst>
          </p:cNvPr>
          <p:cNvPicPr>
            <a:picLocks noChangeAspect="1"/>
          </p:cNvPicPr>
          <p:nvPr/>
        </p:nvPicPr>
        <p:blipFill>
          <a:blip r:embed="rId2">
            <a:extLst>
              <a:ext uri="{28A0092B-C50C-407E-A947-70E740481C1C}">
                <a14:useLocalDpi xmlns:a14="http://schemas.microsoft.com/office/drawing/2010/main" val="0"/>
              </a:ext>
            </a:extLst>
          </a:blip>
          <a:srcRect t="3974" r="1" b="4180"/>
          <a:stretch>
            <a:fillRect/>
          </a:stretch>
        </p:blipFill>
        <p:spPr>
          <a:xfrm rot="5400000">
            <a:off x="-443485" y="1488964"/>
            <a:ext cx="5495544" cy="3785616"/>
          </a:xfrm>
          <a:prstGeom prst="rect">
            <a:avLst/>
          </a:prstGeom>
        </p:spPr>
      </p:pic>
      <p:pic>
        <p:nvPicPr>
          <p:cNvPr id="7" name="Obrázek 6" descr="Obsah obrázku interiér, okno, umění&#10;&#10;Obsah generovaný pomocí AI může být nesprávný.">
            <a:extLst>
              <a:ext uri="{FF2B5EF4-FFF2-40B4-BE49-F238E27FC236}">
                <a16:creationId xmlns:a16="http://schemas.microsoft.com/office/drawing/2014/main" id="{316C82C1-63F1-28CB-0BB8-8A119B841098}"/>
              </a:ext>
            </a:extLst>
          </p:cNvPr>
          <p:cNvPicPr>
            <a:picLocks noChangeAspect="1"/>
          </p:cNvPicPr>
          <p:nvPr/>
        </p:nvPicPr>
        <p:blipFill>
          <a:blip r:embed="rId3">
            <a:extLst>
              <a:ext uri="{28A0092B-C50C-407E-A947-70E740481C1C}">
                <a14:useLocalDpi xmlns:a14="http://schemas.microsoft.com/office/drawing/2010/main" val="0"/>
              </a:ext>
            </a:extLst>
          </a:blip>
          <a:srcRect l="8954" t="815" r="15268" b="-817"/>
          <a:stretch>
            <a:fillRect/>
          </a:stretch>
        </p:blipFill>
        <p:spPr>
          <a:xfrm rot="5400000">
            <a:off x="4350088" y="647335"/>
            <a:ext cx="2679192" cy="2651760"/>
          </a:xfrm>
          <a:prstGeom prst="rect">
            <a:avLst/>
          </a:prstGeom>
        </p:spPr>
      </p:pic>
      <p:sp>
        <p:nvSpPr>
          <p:cNvPr id="23" name="Rectangle 17">
            <a:extLst>
              <a:ext uri="{FF2B5EF4-FFF2-40B4-BE49-F238E27FC236}">
                <a16:creationId xmlns:a16="http://schemas.microsoft.com/office/drawing/2014/main" id="{49CAD0BD-370C-42DD-938F-4C24027CF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97506"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2E536EC-D776-4DBA-ABA7-CCC72D7F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9397" y="2185416"/>
            <a:ext cx="366674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Obrázek 8" descr="Obsah obrázku osoba, oblečení, interiér, Lidská tvář&#10;&#10;Obsah generovaný pomocí AI může být nesprávný.">
            <a:extLst>
              <a:ext uri="{FF2B5EF4-FFF2-40B4-BE49-F238E27FC236}">
                <a16:creationId xmlns:a16="http://schemas.microsoft.com/office/drawing/2014/main" id="{4089F12E-7758-582B-3545-3840A77B3F39}"/>
              </a:ext>
            </a:extLst>
          </p:cNvPr>
          <p:cNvPicPr>
            <a:picLocks noChangeAspect="1"/>
          </p:cNvPicPr>
          <p:nvPr/>
        </p:nvPicPr>
        <p:blipFill>
          <a:blip r:embed="rId4">
            <a:extLst>
              <a:ext uri="{28A0092B-C50C-407E-A947-70E740481C1C}">
                <a14:useLocalDpi xmlns:a14="http://schemas.microsoft.com/office/drawing/2010/main" val="0"/>
              </a:ext>
            </a:extLst>
          </a:blip>
          <a:srcRect l="14235" t="-2" r="9987"/>
          <a:stretch>
            <a:fillRect/>
          </a:stretch>
        </p:blipFill>
        <p:spPr>
          <a:xfrm rot="5400000">
            <a:off x="4350088" y="3464068"/>
            <a:ext cx="2679192" cy="2651760"/>
          </a:xfrm>
          <a:prstGeom prst="rect">
            <a:avLst/>
          </a:prstGeom>
        </p:spPr>
      </p:pic>
      <p:sp>
        <p:nvSpPr>
          <p:cNvPr id="3" name="Zástupný obsah 2">
            <a:extLst>
              <a:ext uri="{FF2B5EF4-FFF2-40B4-BE49-F238E27FC236}">
                <a16:creationId xmlns:a16="http://schemas.microsoft.com/office/drawing/2014/main" id="{82D35DDE-121F-433C-3898-D5CFAD46E713}"/>
              </a:ext>
            </a:extLst>
          </p:cNvPr>
          <p:cNvSpPr>
            <a:spLocks noGrp="1"/>
          </p:cNvSpPr>
          <p:nvPr>
            <p:ph idx="1"/>
          </p:nvPr>
        </p:nvSpPr>
        <p:spPr>
          <a:xfrm>
            <a:off x="7710186" y="2368296"/>
            <a:ext cx="3721608" cy="3502152"/>
          </a:xfrm>
        </p:spPr>
        <p:txBody>
          <a:bodyPr>
            <a:normAutofit/>
          </a:bodyPr>
          <a:lstStyle/>
          <a:p>
            <a:pPr marL="0" indent="0">
              <a:buNone/>
            </a:pPr>
            <a:r>
              <a:rPr lang="cs-CZ" sz="1700"/>
              <a:t>Žáci zasévali obilí do květináčků a sledovali jeho růst. Zelené osení symbolizuje jaro, nový život a naději.</a:t>
            </a:r>
          </a:p>
        </p:txBody>
      </p:sp>
    </p:spTree>
    <p:extLst>
      <p:ext uri="{BB962C8B-B14F-4D97-AF65-F5344CB8AC3E}">
        <p14:creationId xmlns:p14="http://schemas.microsoft.com/office/powerpoint/2010/main" val="1511493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interiér, oblečení, osoba, zeď&#10;&#10;Obsah generovaný pomocí AI může být nesprávný.">
            <a:extLst>
              <a:ext uri="{FF2B5EF4-FFF2-40B4-BE49-F238E27FC236}">
                <a16:creationId xmlns:a16="http://schemas.microsoft.com/office/drawing/2014/main" id="{B5A7EBFD-1B0A-4479-62B0-BBF9C8D7FE09}"/>
              </a:ext>
            </a:extLst>
          </p:cNvPr>
          <p:cNvPicPr>
            <a:picLocks noChangeAspect="1"/>
          </p:cNvPicPr>
          <p:nvPr/>
        </p:nvPicPr>
        <p:blipFill>
          <a:blip r:embed="rId2">
            <a:extLst>
              <a:ext uri="{28A0092B-C50C-407E-A947-70E740481C1C}">
                <a14:useLocalDpi xmlns:a14="http://schemas.microsoft.com/office/drawing/2010/main" val="0"/>
              </a:ext>
            </a:extLst>
          </a:blip>
          <a:srcRect l="-314" t="843" r="313" b="16797"/>
          <a:stretch>
            <a:fillRect/>
          </a:stretch>
        </p:blipFill>
        <p:spPr>
          <a:xfrm rot="10800000">
            <a:off x="621669" y="623268"/>
            <a:ext cx="5477256" cy="3383280"/>
          </a:xfrm>
          <a:prstGeom prst="rect">
            <a:avLst/>
          </a:prstGeom>
        </p:spPr>
      </p:pic>
      <p:pic>
        <p:nvPicPr>
          <p:cNvPr id="7" name="Obrázek 6" descr="Obsah obrázku osoba, interiér, kancelářské potřeby, Kancelářská technika&#10;&#10;Obsah generovaný pomocí AI může být nesprávný.">
            <a:extLst>
              <a:ext uri="{FF2B5EF4-FFF2-40B4-BE49-F238E27FC236}">
                <a16:creationId xmlns:a16="http://schemas.microsoft.com/office/drawing/2014/main" id="{158562A3-D524-1CB3-BBD1-318E8966BC43}"/>
              </a:ext>
            </a:extLst>
          </p:cNvPr>
          <p:cNvPicPr>
            <a:picLocks noChangeAspect="1"/>
          </p:cNvPicPr>
          <p:nvPr/>
        </p:nvPicPr>
        <p:blipFill>
          <a:blip r:embed="rId3">
            <a:extLst>
              <a:ext uri="{28A0092B-C50C-407E-A947-70E740481C1C}">
                <a14:useLocalDpi xmlns:a14="http://schemas.microsoft.com/office/drawing/2010/main" val="0"/>
              </a:ext>
            </a:extLst>
          </a:blip>
          <a:srcRect l="1707" r="4124"/>
          <a:stretch>
            <a:fillRect/>
          </a:stretch>
        </p:blipFill>
        <p:spPr>
          <a:xfrm rot="10800000">
            <a:off x="621669" y="4088856"/>
            <a:ext cx="2689848" cy="2142307"/>
          </a:xfrm>
          <a:prstGeom prst="rect">
            <a:avLst/>
          </a:prstGeom>
        </p:spPr>
      </p:pic>
      <p:sp>
        <p:nvSpPr>
          <p:cNvPr id="16" name="Right Triangle 15">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D917756-78DA-08E1-CEF6-C4B761A84C48}"/>
              </a:ext>
            </a:extLst>
          </p:cNvPr>
          <p:cNvSpPr>
            <a:spLocks noGrp="1"/>
          </p:cNvSpPr>
          <p:nvPr>
            <p:ph type="title"/>
          </p:nvPr>
        </p:nvSpPr>
        <p:spPr>
          <a:xfrm>
            <a:off x="6581670" y="1188637"/>
            <a:ext cx="4965157" cy="1597228"/>
          </a:xfrm>
        </p:spPr>
        <p:txBody>
          <a:bodyPr>
            <a:normAutofit/>
          </a:bodyPr>
          <a:lstStyle/>
          <a:p>
            <a:r>
              <a:rPr lang="cs-CZ" sz="5400" dirty="0"/>
              <a:t>Digitální aktivity</a:t>
            </a:r>
          </a:p>
        </p:txBody>
      </p:sp>
      <p:pic>
        <p:nvPicPr>
          <p:cNvPr id="9" name="Obrázek 8" descr="Obsah obrázku interiér, osoba, oblečení, chlapec&#10;&#10;Obsah generovaný pomocí AI může být nesprávný.">
            <a:extLst>
              <a:ext uri="{FF2B5EF4-FFF2-40B4-BE49-F238E27FC236}">
                <a16:creationId xmlns:a16="http://schemas.microsoft.com/office/drawing/2014/main" id="{88BA7958-DFC9-FB28-F235-BBCE0034BAB4}"/>
              </a:ext>
            </a:extLst>
          </p:cNvPr>
          <p:cNvPicPr>
            <a:picLocks noChangeAspect="1"/>
          </p:cNvPicPr>
          <p:nvPr/>
        </p:nvPicPr>
        <p:blipFill>
          <a:blip r:embed="rId4">
            <a:extLst>
              <a:ext uri="{28A0092B-C50C-407E-A947-70E740481C1C}">
                <a14:useLocalDpi xmlns:a14="http://schemas.microsoft.com/office/drawing/2010/main" val="0"/>
              </a:ext>
            </a:extLst>
          </a:blip>
          <a:srcRect l="3078" r="2806"/>
          <a:stretch>
            <a:fillRect/>
          </a:stretch>
        </p:blipFill>
        <p:spPr>
          <a:xfrm rot="10800000">
            <a:off x="3410589" y="4088856"/>
            <a:ext cx="2688336" cy="2142301"/>
          </a:xfrm>
          <a:prstGeom prst="rect">
            <a:avLst/>
          </a:prstGeom>
        </p:spPr>
      </p:pic>
      <p:sp>
        <p:nvSpPr>
          <p:cNvPr id="3" name="Zástupný obsah 2">
            <a:extLst>
              <a:ext uri="{FF2B5EF4-FFF2-40B4-BE49-F238E27FC236}">
                <a16:creationId xmlns:a16="http://schemas.microsoft.com/office/drawing/2014/main" id="{AF7D5A24-8039-7B6E-C5D6-756C3F149114}"/>
              </a:ext>
            </a:extLst>
          </p:cNvPr>
          <p:cNvSpPr>
            <a:spLocks noGrp="1"/>
          </p:cNvSpPr>
          <p:nvPr>
            <p:ph idx="1"/>
          </p:nvPr>
        </p:nvSpPr>
        <p:spPr>
          <a:xfrm>
            <a:off x="6720593" y="2998277"/>
            <a:ext cx="4132937" cy="1964661"/>
          </a:xfrm>
        </p:spPr>
        <p:txBody>
          <a:bodyPr anchor="t">
            <a:normAutofit/>
          </a:bodyPr>
          <a:lstStyle/>
          <a:p>
            <a:pPr marL="0" indent="0">
              <a:buNone/>
            </a:pPr>
            <a:r>
              <a:rPr lang="cs-CZ" sz="2000" dirty="0"/>
              <a:t>Velikonoční tradice žáci poznávali také pomocí moderních technologií. Využívali online kvízy, </a:t>
            </a:r>
            <a:r>
              <a:rPr lang="cs-CZ" sz="2000" dirty="0" err="1"/>
              <a:t>Kahoot</a:t>
            </a:r>
            <a:r>
              <a:rPr lang="cs-CZ" sz="2000" dirty="0"/>
              <a:t>, šifry </a:t>
            </a:r>
            <a:br>
              <a:rPr lang="cs-CZ" sz="2000" dirty="0"/>
            </a:br>
            <a:r>
              <a:rPr lang="cs-CZ" sz="2000" dirty="0"/>
              <a:t>a další digitální nástroje.</a:t>
            </a:r>
          </a:p>
        </p:txBody>
      </p:sp>
    </p:spTree>
    <p:extLst>
      <p:ext uri="{BB962C8B-B14F-4D97-AF65-F5344CB8AC3E}">
        <p14:creationId xmlns:p14="http://schemas.microsoft.com/office/powerpoint/2010/main" val="331091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77737AB-1C47-8BDE-6411-FDEC1D1203F3}"/>
              </a:ext>
            </a:extLst>
          </p:cNvPr>
          <p:cNvSpPr>
            <a:spLocks noGrp="1"/>
          </p:cNvSpPr>
          <p:nvPr>
            <p:ph type="title"/>
          </p:nvPr>
        </p:nvSpPr>
        <p:spPr>
          <a:xfrm>
            <a:off x="6392583" y="501651"/>
            <a:ext cx="4434720" cy="1716255"/>
          </a:xfrm>
        </p:spPr>
        <p:txBody>
          <a:bodyPr anchor="b">
            <a:normAutofit/>
          </a:bodyPr>
          <a:lstStyle/>
          <a:p>
            <a:r>
              <a:rPr lang="cs-CZ" sz="4300"/>
              <a:t>Velikonoční Zubříkovo putování</a:t>
            </a:r>
          </a:p>
        </p:txBody>
      </p:sp>
      <p:sp>
        <p:nvSpPr>
          <p:cNvPr id="21" name="Rectangle 1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strom, obloha, venku, plyšový medvídek&#10;&#10;Obsah generovaný pomocí AI může být nesprávný.">
            <a:extLst>
              <a:ext uri="{FF2B5EF4-FFF2-40B4-BE49-F238E27FC236}">
                <a16:creationId xmlns:a16="http://schemas.microsoft.com/office/drawing/2014/main" id="{E537FF84-5C1B-8D2A-91BC-F56DA55EAB74}"/>
              </a:ext>
            </a:extLst>
          </p:cNvPr>
          <p:cNvPicPr>
            <a:picLocks noChangeAspect="1"/>
          </p:cNvPicPr>
          <p:nvPr/>
        </p:nvPicPr>
        <p:blipFill>
          <a:blip r:embed="rId2">
            <a:extLst>
              <a:ext uri="{28A0092B-C50C-407E-A947-70E740481C1C}">
                <a14:useLocalDpi xmlns:a14="http://schemas.microsoft.com/office/drawing/2010/main" val="0"/>
              </a:ext>
            </a:extLst>
          </a:blip>
          <a:srcRect l="14259" t="1186" r="9144" b="-1184"/>
          <a:stretch>
            <a:fillRect/>
          </a:stretch>
        </p:blipFill>
        <p:spPr>
          <a:xfrm rot="5400000">
            <a:off x="252981" y="325670"/>
            <a:ext cx="2509006" cy="2456683"/>
          </a:xfrm>
          <a:prstGeom prst="rect">
            <a:avLst/>
          </a:prstGeom>
        </p:spPr>
      </p:pic>
      <p:pic>
        <p:nvPicPr>
          <p:cNvPr id="5" name="Obrázek 4" descr="Obsah obrázku obraz, umění, květina, kresba&#10;&#10;Obsah generovaný pomocí AI může být nesprávný.">
            <a:extLst>
              <a:ext uri="{FF2B5EF4-FFF2-40B4-BE49-F238E27FC236}">
                <a16:creationId xmlns:a16="http://schemas.microsoft.com/office/drawing/2014/main" id="{83A63A92-B5C2-6570-CAAE-E06BE130D580}"/>
              </a:ext>
            </a:extLst>
          </p:cNvPr>
          <p:cNvPicPr>
            <a:picLocks noChangeAspect="1"/>
          </p:cNvPicPr>
          <p:nvPr/>
        </p:nvPicPr>
        <p:blipFill>
          <a:blip r:embed="rId3">
            <a:extLst>
              <a:ext uri="{28A0092B-C50C-407E-A947-70E740481C1C}">
                <a14:useLocalDpi xmlns:a14="http://schemas.microsoft.com/office/drawing/2010/main" val="0"/>
              </a:ext>
            </a:extLst>
          </a:blip>
          <a:srcRect l="9144" t="-592" r="14259" b="593"/>
          <a:stretch>
            <a:fillRect/>
          </a:stretch>
        </p:blipFill>
        <p:spPr>
          <a:xfrm rot="5400000">
            <a:off x="3017923" y="325670"/>
            <a:ext cx="2509006" cy="2456683"/>
          </a:xfrm>
          <a:prstGeom prst="rect">
            <a:avLst/>
          </a:prstGeom>
        </p:spPr>
      </p:pic>
      <p:pic>
        <p:nvPicPr>
          <p:cNvPr id="9" name="Obrázek 8" descr="Obsah obrázku venku, tráva, obloha, strom&#10;&#10;Obsah generovaný pomocí AI může být nesprávný.">
            <a:extLst>
              <a:ext uri="{FF2B5EF4-FFF2-40B4-BE49-F238E27FC236}">
                <a16:creationId xmlns:a16="http://schemas.microsoft.com/office/drawing/2014/main" id="{F5250DED-5268-561E-80EF-7779B6B7E73E}"/>
              </a:ext>
            </a:extLst>
          </p:cNvPr>
          <p:cNvPicPr>
            <a:picLocks noChangeAspect="1"/>
          </p:cNvPicPr>
          <p:nvPr/>
        </p:nvPicPr>
        <p:blipFill>
          <a:blip r:embed="rId4">
            <a:extLst>
              <a:ext uri="{28A0092B-C50C-407E-A947-70E740481C1C}">
                <a14:useLocalDpi xmlns:a14="http://schemas.microsoft.com/office/drawing/2010/main" val="0"/>
              </a:ext>
            </a:extLst>
          </a:blip>
          <a:srcRect t="10347" b="1546"/>
          <a:stretch>
            <a:fillRect/>
          </a:stretch>
        </p:blipFill>
        <p:spPr>
          <a:xfrm>
            <a:off x="279143" y="3108025"/>
            <a:ext cx="5221625" cy="3450468"/>
          </a:xfrm>
          <a:prstGeom prst="rect">
            <a:avLst/>
          </a:prstGeom>
        </p:spPr>
      </p:pic>
      <p:sp>
        <p:nvSpPr>
          <p:cNvPr id="3" name="Zástupný obsah 2">
            <a:extLst>
              <a:ext uri="{FF2B5EF4-FFF2-40B4-BE49-F238E27FC236}">
                <a16:creationId xmlns:a16="http://schemas.microsoft.com/office/drawing/2014/main" id="{AA6041EE-C776-170A-63F4-1C1E9D7EFA4C}"/>
              </a:ext>
            </a:extLst>
          </p:cNvPr>
          <p:cNvSpPr>
            <a:spLocks noGrp="1"/>
          </p:cNvSpPr>
          <p:nvPr>
            <p:ph idx="1"/>
          </p:nvPr>
        </p:nvSpPr>
        <p:spPr>
          <a:xfrm>
            <a:off x="6392583" y="2645922"/>
            <a:ext cx="4434721" cy="3710427"/>
          </a:xfrm>
        </p:spPr>
        <p:txBody>
          <a:bodyPr anchor="t">
            <a:normAutofit/>
          </a:bodyPr>
          <a:lstStyle/>
          <a:p>
            <a:pPr marL="0" indent="0">
              <a:buNone/>
            </a:pPr>
            <a:r>
              <a:rPr lang="cs-CZ" sz="2000">
                <a:solidFill>
                  <a:schemeClr val="tx1">
                    <a:alpha val="80000"/>
                  </a:schemeClr>
                </a:solidFill>
              </a:rPr>
              <a:t>Některé třídy zakončily den účastí na Velikonočním Zubříkově putování po Bystřici nad Pernštejnem, kde plnily tematické úkoly a poznávaly velikonoční tradice.</a:t>
            </a:r>
          </a:p>
        </p:txBody>
      </p:sp>
      <p:cxnSp>
        <p:nvCxnSpPr>
          <p:cNvPr id="22"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187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8B068B58-6F94-4AFF-A8A7-18573884D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19">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2" name="Rectangle 21">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E5B028C-7535-45E5-9D2C-32C50D0E0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Nadpis 1">
            <a:extLst>
              <a:ext uri="{FF2B5EF4-FFF2-40B4-BE49-F238E27FC236}">
                <a16:creationId xmlns:a16="http://schemas.microsoft.com/office/drawing/2014/main" id="{14829589-44B0-6FE8-3D3E-8E4EDD8DACF7}"/>
              </a:ext>
            </a:extLst>
          </p:cNvPr>
          <p:cNvSpPr>
            <a:spLocks noGrp="1"/>
          </p:cNvSpPr>
          <p:nvPr>
            <p:ph type="title"/>
          </p:nvPr>
        </p:nvSpPr>
        <p:spPr>
          <a:xfrm>
            <a:off x="1191966" y="900622"/>
            <a:ext cx="4997189" cy="1893524"/>
          </a:xfrm>
        </p:spPr>
        <p:txBody>
          <a:bodyPr anchor="b">
            <a:normAutofit/>
          </a:bodyPr>
          <a:lstStyle/>
          <a:p>
            <a:r>
              <a:rPr lang="cs-CZ" sz="4800"/>
              <a:t>Co nám projektový den přinesl</a:t>
            </a:r>
          </a:p>
        </p:txBody>
      </p:sp>
      <p:sp>
        <p:nvSpPr>
          <p:cNvPr id="3" name="Zástupný obsah 2">
            <a:extLst>
              <a:ext uri="{FF2B5EF4-FFF2-40B4-BE49-F238E27FC236}">
                <a16:creationId xmlns:a16="http://schemas.microsoft.com/office/drawing/2014/main" id="{0C8C5475-575F-13DD-ED74-042CAC9D510F}"/>
              </a:ext>
            </a:extLst>
          </p:cNvPr>
          <p:cNvSpPr>
            <a:spLocks noGrp="1"/>
          </p:cNvSpPr>
          <p:nvPr>
            <p:ph idx="1"/>
          </p:nvPr>
        </p:nvSpPr>
        <p:spPr>
          <a:xfrm>
            <a:off x="1191966" y="2965593"/>
            <a:ext cx="4997189" cy="2941544"/>
          </a:xfrm>
        </p:spPr>
        <p:txBody>
          <a:bodyPr>
            <a:normAutofit/>
          </a:bodyPr>
          <a:lstStyle/>
          <a:p>
            <a:pPr marL="0" indent="0">
              <a:buNone/>
            </a:pPr>
            <a:r>
              <a:rPr lang="cs-CZ" sz="1800"/>
              <a:t>Projektový den rozvíjel tvořivost, spolupráci, praktické dovednosti i digitální kompetence. Současně posílil vztah žáků ke kulturním tradicím a regionálním zvykům.</a:t>
            </a:r>
          </a:p>
        </p:txBody>
      </p:sp>
      <p:pic>
        <p:nvPicPr>
          <p:cNvPr id="9" name="Obrázek 8" descr="Obsah obrázku hračka, interiér&#10;&#10;Obsah generovaný pomocí AI může být nesprávný.">
            <a:extLst>
              <a:ext uri="{FF2B5EF4-FFF2-40B4-BE49-F238E27FC236}">
                <a16:creationId xmlns:a16="http://schemas.microsoft.com/office/drawing/2014/main" id="{066DA13D-46CE-5540-F365-5912900F06DC}"/>
              </a:ext>
            </a:extLst>
          </p:cNvPr>
          <p:cNvPicPr>
            <a:picLocks noChangeAspect="1"/>
          </p:cNvPicPr>
          <p:nvPr/>
        </p:nvPicPr>
        <p:blipFill>
          <a:blip r:embed="rId3">
            <a:extLst>
              <a:ext uri="{28A0092B-C50C-407E-A947-70E740481C1C}">
                <a14:useLocalDpi xmlns:a14="http://schemas.microsoft.com/office/drawing/2010/main" val="0"/>
              </a:ext>
            </a:extLst>
          </a:blip>
          <a:srcRect l="27389" r="3" b="3"/>
          <a:stretch>
            <a:fillRect/>
          </a:stretch>
        </p:blipFill>
        <p:spPr>
          <a:xfrm rot="10800000">
            <a:off x="6575742" y="907420"/>
            <a:ext cx="2357432" cy="2443150"/>
          </a:xfrm>
          <a:prstGeom prst="rect">
            <a:avLst/>
          </a:prstGeom>
        </p:spPr>
      </p:pic>
      <p:pic>
        <p:nvPicPr>
          <p:cNvPr id="11" name="Obrázek 10" descr="Obsah obrázku oblečení, osoba, zeď, interiér&#10;&#10;Obsah generovaný pomocí AI může být nesprávný.">
            <a:extLst>
              <a:ext uri="{FF2B5EF4-FFF2-40B4-BE49-F238E27FC236}">
                <a16:creationId xmlns:a16="http://schemas.microsoft.com/office/drawing/2014/main" id="{600BE49A-6BA8-C1E6-6DD3-1A28FC37AD2F}"/>
              </a:ext>
            </a:extLst>
          </p:cNvPr>
          <p:cNvPicPr>
            <a:picLocks noChangeAspect="1"/>
          </p:cNvPicPr>
          <p:nvPr/>
        </p:nvPicPr>
        <p:blipFill>
          <a:blip r:embed="rId4">
            <a:extLst>
              <a:ext uri="{28A0092B-C50C-407E-A947-70E740481C1C}">
                <a14:useLocalDpi xmlns:a14="http://schemas.microsoft.com/office/drawing/2010/main" val="0"/>
              </a:ext>
            </a:extLst>
          </a:blip>
          <a:srcRect l="88" t="16984" r="-89" b="5288"/>
          <a:stretch>
            <a:fillRect/>
          </a:stretch>
        </p:blipFill>
        <p:spPr>
          <a:xfrm>
            <a:off x="9108886" y="895610"/>
            <a:ext cx="2357432" cy="2443150"/>
          </a:xfrm>
          <a:prstGeom prst="rect">
            <a:avLst/>
          </a:prstGeom>
        </p:spPr>
      </p:pic>
      <p:pic>
        <p:nvPicPr>
          <p:cNvPr id="7" name="Obrázek 6" descr="Obsah obrázku interiér, oblečení, nábytek, osoba&#10;&#10;Obsah generovaný pomocí AI může být nesprávný.">
            <a:extLst>
              <a:ext uri="{FF2B5EF4-FFF2-40B4-BE49-F238E27FC236}">
                <a16:creationId xmlns:a16="http://schemas.microsoft.com/office/drawing/2014/main" id="{D580EACA-078E-3E5F-AB41-6F2A0FB7148F}"/>
              </a:ext>
            </a:extLst>
          </p:cNvPr>
          <p:cNvPicPr>
            <a:picLocks noChangeAspect="1"/>
          </p:cNvPicPr>
          <p:nvPr/>
        </p:nvPicPr>
        <p:blipFill>
          <a:blip r:embed="rId5">
            <a:extLst>
              <a:ext uri="{28A0092B-C50C-407E-A947-70E740481C1C}">
                <a14:useLocalDpi xmlns:a14="http://schemas.microsoft.com/office/drawing/2010/main" val="0"/>
              </a:ext>
            </a:extLst>
          </a:blip>
          <a:srcRect t="14793" r="-4" b="10363"/>
          <a:stretch>
            <a:fillRect/>
          </a:stretch>
        </p:blipFill>
        <p:spPr>
          <a:xfrm>
            <a:off x="6575741" y="3504974"/>
            <a:ext cx="4890576" cy="2443150"/>
          </a:xfrm>
          <a:prstGeom prst="rect">
            <a:avLst/>
          </a:prstGeom>
        </p:spPr>
      </p:pic>
    </p:spTree>
    <p:extLst>
      <p:ext uri="{BB962C8B-B14F-4D97-AF65-F5344CB8AC3E}">
        <p14:creationId xmlns:p14="http://schemas.microsoft.com/office/powerpoint/2010/main" val="3063395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2">
            <a:extLst>
              <a:ext uri="{FF2B5EF4-FFF2-40B4-BE49-F238E27FC236}">
                <a16:creationId xmlns:a16="http://schemas.microsoft.com/office/drawing/2014/main" id="{F690386D-1660-C7F8-2860-10718B63C10A}"/>
              </a:ext>
            </a:extLst>
          </p:cNvPr>
          <p:cNvSpPr txBox="1">
            <a:spLocks noGrp="1"/>
          </p:cNvSpPr>
          <p:nvPr>
            <p:ph idx="1"/>
          </p:nvPr>
        </p:nvSpPr>
        <p:spPr>
          <a:xfrm>
            <a:off x="838203" y="3801435"/>
            <a:ext cx="10515600" cy="2375528"/>
          </a:xfrm>
        </p:spPr>
        <p:txBody>
          <a:bodyPr/>
          <a:lstStyle/>
          <a:p>
            <a:pPr lvl="0"/>
            <a:r>
              <a:rPr lang="cs-CZ"/>
              <a:t>„Financováno Evropskou unií. Vyjádřené názory a stanoviska představují názory a stanoviska autorů a nemusí nutně odrážet názory a stanoviska Evropské unie nebo Domu zahraniční spolupráce. Evropská unie ani poskytovatel grantu za ně nenesou odpovědnost.“</a:t>
            </a:r>
          </a:p>
          <a:p>
            <a:pPr lvl="0"/>
            <a:endParaRPr lang="cs-CZ"/>
          </a:p>
        </p:txBody>
      </p:sp>
      <p:pic>
        <p:nvPicPr>
          <p:cNvPr id="3" name="Obrázek 3" descr="Obsah obrázku text, Písmo, Elektricky modrá, logo&#10;&#10;Obsah vygenerovaný umělou inteligencí může být nesprávný.">
            <a:extLst>
              <a:ext uri="{FF2B5EF4-FFF2-40B4-BE49-F238E27FC236}">
                <a16:creationId xmlns:a16="http://schemas.microsoft.com/office/drawing/2014/main" id="{26DD5891-9F00-56E9-F5D0-53391A93C159}"/>
              </a:ext>
            </a:extLst>
          </p:cNvPr>
          <p:cNvPicPr>
            <a:picLocks noChangeAspect="1"/>
          </p:cNvPicPr>
          <p:nvPr/>
        </p:nvPicPr>
        <p:blipFill>
          <a:blip r:embed="rId2"/>
          <a:stretch>
            <a:fillRect/>
          </a:stretch>
        </p:blipFill>
        <p:spPr>
          <a:xfrm>
            <a:off x="971239" y="1001075"/>
            <a:ext cx="10671048" cy="2715768"/>
          </a:xfrm>
          <a:prstGeom prst="rect">
            <a:avLst/>
          </a:prstGeom>
          <a:noFill/>
          <a:ln cap="flat">
            <a:noFill/>
          </a:ln>
        </p:spPr>
      </p:pic>
    </p:spTree>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TotalTime>
  <Words>264</Words>
  <Application>Microsoft Office PowerPoint</Application>
  <PresentationFormat>Širokoúhlá obrazovka</PresentationFormat>
  <Paragraphs>17</Paragraphs>
  <Slides>9</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9</vt:i4>
      </vt:variant>
    </vt:vector>
  </HeadingPairs>
  <TitlesOfParts>
    <vt:vector size="14" baseType="lpstr">
      <vt:lpstr>Aptos</vt:lpstr>
      <vt:lpstr>Aptos Display</vt:lpstr>
      <vt:lpstr>Arial</vt:lpstr>
      <vt:lpstr>Calibri</vt:lpstr>
      <vt:lpstr>Motiv Office</vt:lpstr>
      <vt:lpstr>Velikonoční projektový den 25. března 2026</vt:lpstr>
      <vt:lpstr>O projektovém dni</vt:lpstr>
      <vt:lpstr>Velikonoční tradice a tvoření</vt:lpstr>
      <vt:lpstr>Pečení velikonočních dobrot</vt:lpstr>
      <vt:lpstr>Setí velikonočního osení</vt:lpstr>
      <vt:lpstr>Digitální aktivity</vt:lpstr>
      <vt:lpstr>Velikonoční Zubříkovo putování</vt:lpstr>
      <vt:lpstr>Co nám projektový den přinesl</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Lukáš Trybula</dc:creator>
  <cp:lastModifiedBy>Uzivatel</cp:lastModifiedBy>
  <cp:revision>2</cp:revision>
  <dcterms:created xsi:type="dcterms:W3CDTF">2026-05-17T13:49:14Z</dcterms:created>
  <dcterms:modified xsi:type="dcterms:W3CDTF">2026-05-18T05:28:03Z</dcterms:modified>
</cp:coreProperties>
</file>